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Helvetica Neue"/>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4.xml"/><Relationship Id="rId41" Type="http://schemas.openxmlformats.org/officeDocument/2006/relationships/font" Target="fonts/RobotoMon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39" Type="http://schemas.openxmlformats.org/officeDocument/2006/relationships/font" Target="fonts/RobotoMono-bold.fntdata"/><Relationship Id="rId16" Type="http://schemas.openxmlformats.org/officeDocument/2006/relationships/slide" Target="slides/slide10.xml"/><Relationship Id="rId38" Type="http://schemas.openxmlformats.org/officeDocument/2006/relationships/font" Target="fonts/RobotoMon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f6245bed8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8f6245bed8_5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24165f2f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824165f2f2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24165f2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824165f2f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24165f2f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824165f2f2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24165f2f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824165f2f2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bcc82bc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8bcc82bc0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8bcc82bc0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8bcc82bc0f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4165f2f2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824165f2f2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24165f2f2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824165f2f2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24165f2f2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824165f2f2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fb4c1c7a8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8fb4c1c7a8_2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24165f2f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824165f2f2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24165f2f2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824165f2f2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24165f2f2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824165f2f2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24165f2f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824165f2f2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4165f2f2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824165f2f2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bcc82bc0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8bcc82bc0f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24165f2f2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824165f2f2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bcc82bc0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8bcc82bc0f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f6245bed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8f6245bed8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f6245bed8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8f6245bed8_5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f6245bed8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8f6245bed8_5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f6245bed8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8f6245bed8_5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90693e89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90693e895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0693e89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0693e895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07432eb7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907432eb7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17.png"/><Relationship Id="rId22" Type="http://schemas.openxmlformats.org/officeDocument/2006/relationships/image" Target="../media/image38.png"/><Relationship Id="rId10" Type="http://schemas.openxmlformats.org/officeDocument/2006/relationships/image" Target="../media/image12.png"/><Relationship Id="rId21" Type="http://schemas.openxmlformats.org/officeDocument/2006/relationships/image" Target="../media/image26.png"/><Relationship Id="rId13" Type="http://schemas.openxmlformats.org/officeDocument/2006/relationships/image" Target="../media/image18.png"/><Relationship Id="rId12" Type="http://schemas.openxmlformats.org/officeDocument/2006/relationships/image" Target="../media/image8.png"/><Relationship Id="rId23" Type="http://schemas.openxmlformats.org/officeDocument/2006/relationships/image" Target="../media/image20.png"/><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1.png"/><Relationship Id="rId17" Type="http://schemas.openxmlformats.org/officeDocument/2006/relationships/image" Target="../media/image5.png"/><Relationship Id="rId16" Type="http://schemas.openxmlformats.org/officeDocument/2006/relationships/image" Target="../media/image22.png"/><Relationship Id="rId5" Type="http://schemas.openxmlformats.org/officeDocument/2006/relationships/image" Target="../media/image15.png"/><Relationship Id="rId19" Type="http://schemas.openxmlformats.org/officeDocument/2006/relationships/image" Target="../media/image9.png"/><Relationship Id="rId6" Type="http://schemas.openxmlformats.org/officeDocument/2006/relationships/image" Target="../media/image6.png"/><Relationship Id="rId18"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39.png"/><Relationship Id="rId22" Type="http://schemas.openxmlformats.org/officeDocument/2006/relationships/image" Target="../media/image46.png"/><Relationship Id="rId10" Type="http://schemas.openxmlformats.org/officeDocument/2006/relationships/image" Target="../media/image29.png"/><Relationship Id="rId21" Type="http://schemas.openxmlformats.org/officeDocument/2006/relationships/image" Target="../media/image44.png"/><Relationship Id="rId13" Type="http://schemas.openxmlformats.org/officeDocument/2006/relationships/image" Target="../media/image35.png"/><Relationship Id="rId12" Type="http://schemas.openxmlformats.org/officeDocument/2006/relationships/image" Target="../media/image40.png"/><Relationship Id="rId23" Type="http://schemas.openxmlformats.org/officeDocument/2006/relationships/image" Target="../media/image51.png"/><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8.png"/><Relationship Id="rId4" Type="http://schemas.openxmlformats.org/officeDocument/2006/relationships/image" Target="../media/image43.png"/><Relationship Id="rId9" Type="http://schemas.openxmlformats.org/officeDocument/2006/relationships/image" Target="../media/image49.png"/><Relationship Id="rId15" Type="http://schemas.openxmlformats.org/officeDocument/2006/relationships/image" Target="../media/image34.png"/><Relationship Id="rId14" Type="http://schemas.openxmlformats.org/officeDocument/2006/relationships/image" Target="../media/image27.png"/><Relationship Id="rId17" Type="http://schemas.openxmlformats.org/officeDocument/2006/relationships/image" Target="../media/image45.png"/><Relationship Id="rId16" Type="http://schemas.openxmlformats.org/officeDocument/2006/relationships/image" Target="../media/image37.png"/><Relationship Id="rId5" Type="http://schemas.openxmlformats.org/officeDocument/2006/relationships/image" Target="../media/image23.png"/><Relationship Id="rId19" Type="http://schemas.openxmlformats.org/officeDocument/2006/relationships/image" Target="../media/image36.png"/><Relationship Id="rId6" Type="http://schemas.openxmlformats.org/officeDocument/2006/relationships/image" Target="../media/image30.png"/><Relationship Id="rId18" Type="http://schemas.openxmlformats.org/officeDocument/2006/relationships/image" Target="../media/image42.png"/><Relationship Id="rId7" Type="http://schemas.openxmlformats.org/officeDocument/2006/relationships/image" Target="../media/image31.png"/><Relationship Id="rId8"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0.jpg"/><Relationship Id="rId4" Type="http://schemas.openxmlformats.org/officeDocument/2006/relationships/image" Target="../media/image52.jpg"/><Relationship Id="rId5" Type="http://schemas.openxmlformats.org/officeDocument/2006/relationships/image" Target="../media/image58.jpg"/><Relationship Id="rId6" Type="http://schemas.openxmlformats.org/officeDocument/2006/relationships/image" Target="../media/image53.jpg"/><Relationship Id="rId7" Type="http://schemas.openxmlformats.org/officeDocument/2006/relationships/image" Target="../media/image47.jpg"/><Relationship Id="rId8" Type="http://schemas.openxmlformats.org/officeDocument/2006/relationships/image" Target="../media/image4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5.jpg"/><Relationship Id="rId4" Type="http://schemas.openxmlformats.org/officeDocument/2006/relationships/image" Target="../media/image57.jpg"/><Relationship Id="rId5" Type="http://schemas.openxmlformats.org/officeDocument/2006/relationships/image" Target="../media/image56.jpg"/><Relationship Id="rId6" Type="http://schemas.openxmlformats.org/officeDocument/2006/relationships/image" Target="../media/image5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9.jpg"/><Relationship Id="rId4" Type="http://schemas.openxmlformats.org/officeDocument/2006/relationships/image" Target="../media/image6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4.xml.rels><?xml version="1.0" encoding="UTF-8" standalone="yes"?><Relationships xmlns="http://schemas.openxmlformats.org/package/2006/relationships"><Relationship Id="rId20" Type="http://schemas.openxmlformats.org/officeDocument/2006/relationships/image" Target="../media/image87.png"/><Relationship Id="rId11" Type="http://schemas.openxmlformats.org/officeDocument/2006/relationships/image" Target="../media/image74.png"/><Relationship Id="rId22" Type="http://schemas.openxmlformats.org/officeDocument/2006/relationships/image" Target="../media/image84.png"/><Relationship Id="rId10" Type="http://schemas.openxmlformats.org/officeDocument/2006/relationships/image" Target="../media/image80.png"/><Relationship Id="rId21" Type="http://schemas.openxmlformats.org/officeDocument/2006/relationships/image" Target="../media/image90.png"/><Relationship Id="rId13" Type="http://schemas.openxmlformats.org/officeDocument/2006/relationships/image" Target="../media/image82.png"/><Relationship Id="rId12" Type="http://schemas.openxmlformats.org/officeDocument/2006/relationships/image" Target="../media/image77.png"/><Relationship Id="rId23" Type="http://schemas.openxmlformats.org/officeDocument/2006/relationships/image" Target="../media/image89.png"/><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2.png"/><Relationship Id="rId15" Type="http://schemas.openxmlformats.org/officeDocument/2006/relationships/image" Target="../media/image85.png"/><Relationship Id="rId14" Type="http://schemas.openxmlformats.org/officeDocument/2006/relationships/image" Target="../media/image79.png"/><Relationship Id="rId17" Type="http://schemas.openxmlformats.org/officeDocument/2006/relationships/image" Target="../media/image81.png"/><Relationship Id="rId16" Type="http://schemas.openxmlformats.org/officeDocument/2006/relationships/image" Target="../media/image73.png"/><Relationship Id="rId5" Type="http://schemas.openxmlformats.org/officeDocument/2006/relationships/image" Target="../media/image78.png"/><Relationship Id="rId19" Type="http://schemas.openxmlformats.org/officeDocument/2006/relationships/image" Target="../media/image86.png"/><Relationship Id="rId6" Type="http://schemas.openxmlformats.org/officeDocument/2006/relationships/image" Target="../media/image83.png"/><Relationship Id="rId18" Type="http://schemas.openxmlformats.org/officeDocument/2006/relationships/image" Target="../media/image88.png"/><Relationship Id="rId7" Type="http://schemas.openxmlformats.org/officeDocument/2006/relationships/image" Target="../media/image66.png"/><Relationship Id="rId8" Type="http://schemas.openxmlformats.org/officeDocument/2006/relationships/image" Target="../media/image75.png"/></Relationships>
</file>

<file path=ppt/slideLayouts/_rels/slideLayout45.xml.rels><?xml version="1.0" encoding="UTF-8" standalone="yes"?><Relationships xmlns="http://schemas.openxmlformats.org/package/2006/relationships"><Relationship Id="rId20" Type="http://schemas.openxmlformats.org/officeDocument/2006/relationships/image" Target="../media/image103.png"/><Relationship Id="rId11" Type="http://schemas.openxmlformats.org/officeDocument/2006/relationships/image" Target="../media/image101.png"/><Relationship Id="rId22" Type="http://schemas.openxmlformats.org/officeDocument/2006/relationships/image" Target="../media/image121.png"/><Relationship Id="rId10" Type="http://schemas.openxmlformats.org/officeDocument/2006/relationships/image" Target="../media/image98.png"/><Relationship Id="rId21" Type="http://schemas.openxmlformats.org/officeDocument/2006/relationships/image" Target="../media/image108.png"/><Relationship Id="rId13" Type="http://schemas.openxmlformats.org/officeDocument/2006/relationships/image" Target="../media/image92.png"/><Relationship Id="rId12" Type="http://schemas.openxmlformats.org/officeDocument/2006/relationships/image" Target="../media/image104.png"/><Relationship Id="rId23" Type="http://schemas.openxmlformats.org/officeDocument/2006/relationships/image" Target="../media/image117.png"/><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100.png"/><Relationship Id="rId4" Type="http://schemas.openxmlformats.org/officeDocument/2006/relationships/image" Target="../media/image114.png"/><Relationship Id="rId9" Type="http://schemas.openxmlformats.org/officeDocument/2006/relationships/image" Target="../media/image96.png"/><Relationship Id="rId15" Type="http://schemas.openxmlformats.org/officeDocument/2006/relationships/image" Target="../media/image102.png"/><Relationship Id="rId14" Type="http://schemas.openxmlformats.org/officeDocument/2006/relationships/image" Target="../media/image97.png"/><Relationship Id="rId17" Type="http://schemas.openxmlformats.org/officeDocument/2006/relationships/image" Target="../media/image95.png"/><Relationship Id="rId16" Type="http://schemas.openxmlformats.org/officeDocument/2006/relationships/image" Target="../media/image94.png"/><Relationship Id="rId5" Type="http://schemas.openxmlformats.org/officeDocument/2006/relationships/image" Target="../media/image93.png"/><Relationship Id="rId19" Type="http://schemas.openxmlformats.org/officeDocument/2006/relationships/image" Target="../media/image99.png"/><Relationship Id="rId6" Type="http://schemas.openxmlformats.org/officeDocument/2006/relationships/image" Target="../media/image107.png"/><Relationship Id="rId18" Type="http://schemas.openxmlformats.org/officeDocument/2006/relationships/image" Target="../media/image106.png"/><Relationship Id="rId7" Type="http://schemas.openxmlformats.org/officeDocument/2006/relationships/image" Target="../media/image91.png"/><Relationship Id="rId8" Type="http://schemas.openxmlformats.org/officeDocument/2006/relationships/image" Target="../media/image10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23.jpg"/><Relationship Id="rId4" Type="http://schemas.openxmlformats.org/officeDocument/2006/relationships/image" Target="../media/image116.jpg"/><Relationship Id="rId5" Type="http://schemas.openxmlformats.org/officeDocument/2006/relationships/image" Target="../media/image110.jpg"/><Relationship Id="rId6" Type="http://schemas.openxmlformats.org/officeDocument/2006/relationships/image" Target="../media/image120.jpg"/><Relationship Id="rId7" Type="http://schemas.openxmlformats.org/officeDocument/2006/relationships/image" Target="../media/image112.jpg"/><Relationship Id="rId8" Type="http://schemas.openxmlformats.org/officeDocument/2006/relationships/image" Target="../media/image118.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11.jpg"/><Relationship Id="rId4" Type="http://schemas.openxmlformats.org/officeDocument/2006/relationships/image" Target="../media/image119.jpg"/><Relationship Id="rId5" Type="http://schemas.openxmlformats.org/officeDocument/2006/relationships/image" Target="../media/image129.jpg"/><Relationship Id="rId6" Type="http://schemas.openxmlformats.org/officeDocument/2006/relationships/image" Target="../media/image1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22.jpg"/><Relationship Id="rId4" Type="http://schemas.openxmlformats.org/officeDocument/2006/relationships/image" Target="../media/image124.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3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jpg"/><Relationship Id="rId3" Type="http://schemas.openxmlformats.org/officeDocument/2006/relationships/image" Target="../media/image6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6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 name="Shape 8"/>
        <p:cNvGrpSpPr/>
        <p:nvPr/>
      </p:nvGrpSpPr>
      <p:grpSpPr>
        <a:xfrm>
          <a:off x="0" y="0"/>
          <a:ext cx="0" cy="0"/>
          <a:chOff x="0" y="0"/>
          <a:chExt cx="0" cy="0"/>
        </a:xfrm>
      </p:grpSpPr>
      <p:sp>
        <p:nvSpPr>
          <p:cNvPr id="9" name="Google Shape;9;p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agraph 3 W">
  <p:cSld name="CUSTOM_1_1">
    <p:bg>
      <p:bgPr>
        <a:solidFill>
          <a:srgbClr val="FFFFFF"/>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49" name="Google Shape;49;p11"/>
          <p:cNvSpPr txBox="1"/>
          <p:nvPr>
            <p:ph type="title"/>
          </p:nvPr>
        </p:nvSpPr>
        <p:spPr>
          <a:xfrm>
            <a:off x="672050" y="6087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50" name="Google Shape;50;p11"/>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51" name="Google Shape;51;p11"/>
          <p:cNvSpPr txBox="1"/>
          <p:nvPr>
            <p:ph idx="2" type="subTitle"/>
          </p:nvPr>
        </p:nvSpPr>
        <p:spPr>
          <a:xfrm>
            <a:off x="4989700" y="14841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1"/>
          <p:cNvSpPr txBox="1"/>
          <p:nvPr>
            <p:ph idx="3" type="subTitle"/>
          </p:nvPr>
        </p:nvSpPr>
        <p:spPr>
          <a:xfrm>
            <a:off x="4989700" y="24855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1"/>
          <p:cNvSpPr txBox="1"/>
          <p:nvPr>
            <p:ph idx="4" type="subTitle"/>
          </p:nvPr>
        </p:nvSpPr>
        <p:spPr>
          <a:xfrm>
            <a:off x="4989700" y="34869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B">
  <p:cSld name="CUSTOM_2">
    <p:spTree>
      <p:nvGrpSpPr>
        <p:cNvPr id="54" name="Shape 54"/>
        <p:cNvGrpSpPr/>
        <p:nvPr/>
      </p:nvGrpSpPr>
      <p:grpSpPr>
        <a:xfrm>
          <a:off x="0" y="0"/>
          <a:ext cx="0" cy="0"/>
          <a:chOff x="0" y="0"/>
          <a:chExt cx="0" cy="0"/>
        </a:xfrm>
      </p:grpSpPr>
      <p:pic>
        <p:nvPicPr>
          <p:cNvPr descr="Image" id="55" name="Google Shape;55;p12"/>
          <p:cNvPicPr preferRelativeResize="0"/>
          <p:nvPr/>
        </p:nvPicPr>
        <p:blipFill rotWithShape="1">
          <a:blip r:embed="rId2">
            <a:alphaModFix/>
          </a:blip>
          <a:srcRect b="0" l="0" r="0" t="0"/>
          <a:stretch/>
        </p:blipFill>
        <p:spPr>
          <a:xfrm>
            <a:off x="3714475" y="1029249"/>
            <a:ext cx="4727050" cy="3389800"/>
          </a:xfrm>
          <a:prstGeom prst="rect">
            <a:avLst/>
          </a:prstGeom>
          <a:noFill/>
          <a:ln>
            <a:noFill/>
          </a:ln>
        </p:spPr>
      </p:pic>
      <p:sp>
        <p:nvSpPr>
          <p:cNvPr id="56" name="Google Shape;56;p12"/>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57" name="Google Shape;57;p12"/>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
  <p:cSld name="CUSTOM_2_1">
    <p:bg>
      <p:bgPr>
        <a:solidFill>
          <a:srgbClr val="FFFFFF"/>
        </a:solidFill>
      </p:bgPr>
    </p:bg>
    <p:spTree>
      <p:nvGrpSpPr>
        <p:cNvPr id="58" name="Shape 58"/>
        <p:cNvGrpSpPr/>
        <p:nvPr/>
      </p:nvGrpSpPr>
      <p:grpSpPr>
        <a:xfrm>
          <a:off x="0" y="0"/>
          <a:ext cx="0" cy="0"/>
          <a:chOff x="0" y="0"/>
          <a:chExt cx="0" cy="0"/>
        </a:xfrm>
      </p:grpSpPr>
      <p:pic>
        <p:nvPicPr>
          <p:cNvPr id="59" name="Google Shape;59;p13"/>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60" name="Google Shape;60;p13"/>
          <p:cNvPicPr preferRelativeResize="0"/>
          <p:nvPr/>
        </p:nvPicPr>
        <p:blipFill rotWithShape="1">
          <a:blip r:embed="rId3">
            <a:alphaModFix/>
          </a:blip>
          <a:srcRect b="0" l="0" r="0" t="0"/>
          <a:stretch/>
        </p:blipFill>
        <p:spPr>
          <a:xfrm>
            <a:off x="3937250" y="1036613"/>
            <a:ext cx="4366224" cy="3070286"/>
          </a:xfrm>
          <a:prstGeom prst="rect">
            <a:avLst/>
          </a:prstGeom>
          <a:noFill/>
          <a:ln>
            <a:noFill/>
          </a:ln>
        </p:spPr>
      </p:pic>
      <p:sp>
        <p:nvSpPr>
          <p:cNvPr id="61" name="Google Shape;61;p13"/>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62" name="Google Shape;62;p13"/>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2 B">
  <p:cSld name="CUSTOM_4">
    <p:spTree>
      <p:nvGrpSpPr>
        <p:cNvPr id="63" name="Shape 63"/>
        <p:cNvGrpSpPr/>
        <p:nvPr/>
      </p:nvGrpSpPr>
      <p:grpSpPr>
        <a:xfrm>
          <a:off x="0" y="0"/>
          <a:ext cx="0" cy="0"/>
          <a:chOff x="0" y="0"/>
          <a:chExt cx="0" cy="0"/>
        </a:xfrm>
      </p:grpSpPr>
      <p:sp>
        <p:nvSpPr>
          <p:cNvPr id="64" name="Google Shape;64;p14"/>
          <p:cNvSpPr txBox="1"/>
          <p:nvPr>
            <p:ph type="title"/>
          </p:nvPr>
        </p:nvSpPr>
        <p:spPr>
          <a:xfrm>
            <a:off x="57082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65" name="Google Shape;65;p14"/>
          <p:cNvSpPr txBox="1"/>
          <p:nvPr>
            <p:ph idx="1" type="subTitle"/>
          </p:nvPr>
        </p:nvSpPr>
        <p:spPr>
          <a:xfrm>
            <a:off x="57085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66" name="Google Shape;66;p14"/>
          <p:cNvSpPr txBox="1"/>
          <p:nvPr>
            <p:ph idx="2" type="title"/>
          </p:nvPr>
        </p:nvSpPr>
        <p:spPr>
          <a:xfrm>
            <a:off x="3298650"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67" name="Google Shape;67;p14"/>
          <p:cNvSpPr txBox="1"/>
          <p:nvPr>
            <p:ph idx="3" type="subTitle"/>
          </p:nvPr>
        </p:nvSpPr>
        <p:spPr>
          <a:xfrm>
            <a:off x="3298675"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68" name="Google Shape;68;p14"/>
          <p:cNvSpPr txBox="1"/>
          <p:nvPr>
            <p:ph idx="4" type="title"/>
          </p:nvPr>
        </p:nvSpPr>
        <p:spPr>
          <a:xfrm>
            <a:off x="602647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69" name="Google Shape;69;p14"/>
          <p:cNvSpPr txBox="1"/>
          <p:nvPr>
            <p:ph idx="5" type="subTitle"/>
          </p:nvPr>
        </p:nvSpPr>
        <p:spPr>
          <a:xfrm>
            <a:off x="602650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0" name="Google Shape;70;p14"/>
          <p:cNvSpPr txBox="1"/>
          <p:nvPr>
            <p:ph idx="6"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2 W">
  <p:cSld name="CUSTOM_4_1">
    <p:bg>
      <p:bgPr>
        <a:solidFill>
          <a:srgbClr val="FFFFFF"/>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73" name="Google Shape;73;p15"/>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74" name="Google Shape;74;p15"/>
          <p:cNvSpPr txBox="1"/>
          <p:nvPr>
            <p:ph idx="2" type="title"/>
          </p:nvPr>
        </p:nvSpPr>
        <p:spPr>
          <a:xfrm>
            <a:off x="57082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75" name="Google Shape;75;p15"/>
          <p:cNvSpPr txBox="1"/>
          <p:nvPr>
            <p:ph idx="1" type="subTitle"/>
          </p:nvPr>
        </p:nvSpPr>
        <p:spPr>
          <a:xfrm>
            <a:off x="57085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5"/>
          <p:cNvSpPr txBox="1"/>
          <p:nvPr>
            <p:ph idx="3" type="title"/>
          </p:nvPr>
        </p:nvSpPr>
        <p:spPr>
          <a:xfrm>
            <a:off x="3298650"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77" name="Google Shape;77;p15"/>
          <p:cNvSpPr txBox="1"/>
          <p:nvPr>
            <p:ph idx="4" type="subTitle"/>
          </p:nvPr>
        </p:nvSpPr>
        <p:spPr>
          <a:xfrm>
            <a:off x="3298675"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15"/>
          <p:cNvSpPr txBox="1"/>
          <p:nvPr>
            <p:ph idx="5" type="title"/>
          </p:nvPr>
        </p:nvSpPr>
        <p:spPr>
          <a:xfrm>
            <a:off x="602647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79" name="Google Shape;79;p15"/>
          <p:cNvSpPr txBox="1"/>
          <p:nvPr>
            <p:ph idx="6" type="subTitle"/>
          </p:nvPr>
        </p:nvSpPr>
        <p:spPr>
          <a:xfrm>
            <a:off x="602650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
  <p:cSld name="CUSTOM_6">
    <p:spTree>
      <p:nvGrpSpPr>
        <p:cNvPr id="80" name="Shape 80"/>
        <p:cNvGrpSpPr/>
        <p:nvPr/>
      </p:nvGrpSpPr>
      <p:grpSpPr>
        <a:xfrm>
          <a:off x="0" y="0"/>
          <a:ext cx="0" cy="0"/>
          <a:chOff x="0" y="0"/>
          <a:chExt cx="0" cy="0"/>
        </a:xfrm>
      </p:grpSpPr>
      <p:sp>
        <p:nvSpPr>
          <p:cNvPr id="81" name="Google Shape;81;p16"/>
          <p:cNvSpPr txBox="1"/>
          <p:nvPr>
            <p:ph type="title"/>
          </p:nvPr>
        </p:nvSpPr>
        <p:spPr>
          <a:xfrm>
            <a:off x="2923650" y="2132700"/>
            <a:ext cx="3296700" cy="878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
  <p:cSld name="CUSTOM_6_1">
    <p:bg>
      <p:bgPr>
        <a:solidFill>
          <a:srgbClr val="FFFFFF"/>
        </a:solidFill>
      </p:bgPr>
    </p:bg>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84" name="Google Shape;84;p17"/>
          <p:cNvSpPr txBox="1"/>
          <p:nvPr>
            <p:ph type="title"/>
          </p:nvPr>
        </p:nvSpPr>
        <p:spPr>
          <a:xfrm>
            <a:off x="2923650" y="2132700"/>
            <a:ext cx="3296700" cy="878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B">
  <p:cSld name="CUSTOM_7">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0" l="0" r="0" t="0"/>
          <a:stretch/>
        </p:blipFill>
        <p:spPr>
          <a:xfrm>
            <a:off x="3228663" y="3690288"/>
            <a:ext cx="838200" cy="190500"/>
          </a:xfrm>
          <a:prstGeom prst="rect">
            <a:avLst/>
          </a:prstGeom>
          <a:noFill/>
          <a:ln>
            <a:noFill/>
          </a:ln>
        </p:spPr>
      </p:pic>
      <p:pic>
        <p:nvPicPr>
          <p:cNvPr id="87" name="Google Shape;87;p18"/>
          <p:cNvPicPr preferRelativeResize="0"/>
          <p:nvPr/>
        </p:nvPicPr>
        <p:blipFill rotWithShape="1">
          <a:blip r:embed="rId3">
            <a:alphaModFix/>
          </a:blip>
          <a:srcRect b="0" l="0" r="0" t="0"/>
          <a:stretch/>
        </p:blipFill>
        <p:spPr>
          <a:xfrm>
            <a:off x="2108213" y="2261550"/>
            <a:ext cx="790575" cy="123825"/>
          </a:xfrm>
          <a:prstGeom prst="rect">
            <a:avLst/>
          </a:prstGeom>
          <a:noFill/>
          <a:ln>
            <a:noFill/>
          </a:ln>
        </p:spPr>
      </p:pic>
      <p:pic>
        <p:nvPicPr>
          <p:cNvPr id="88" name="Google Shape;88;p18"/>
          <p:cNvPicPr preferRelativeResize="0"/>
          <p:nvPr/>
        </p:nvPicPr>
        <p:blipFill rotWithShape="1">
          <a:blip r:embed="rId4">
            <a:alphaModFix/>
          </a:blip>
          <a:srcRect b="0" l="0" r="0" t="0"/>
          <a:stretch/>
        </p:blipFill>
        <p:spPr>
          <a:xfrm>
            <a:off x="1134325" y="3013467"/>
            <a:ext cx="552450" cy="123825"/>
          </a:xfrm>
          <a:prstGeom prst="rect">
            <a:avLst/>
          </a:prstGeom>
          <a:noFill/>
          <a:ln>
            <a:noFill/>
          </a:ln>
        </p:spPr>
      </p:pic>
      <p:pic>
        <p:nvPicPr>
          <p:cNvPr id="89" name="Google Shape;89;p18"/>
          <p:cNvPicPr preferRelativeResize="0"/>
          <p:nvPr/>
        </p:nvPicPr>
        <p:blipFill rotWithShape="1">
          <a:blip r:embed="rId5">
            <a:alphaModFix/>
          </a:blip>
          <a:srcRect b="0" l="0" r="0" t="0"/>
          <a:stretch/>
        </p:blipFill>
        <p:spPr>
          <a:xfrm>
            <a:off x="5871113" y="1461463"/>
            <a:ext cx="790575" cy="266700"/>
          </a:xfrm>
          <a:prstGeom prst="rect">
            <a:avLst/>
          </a:prstGeom>
          <a:noFill/>
          <a:ln>
            <a:noFill/>
          </a:ln>
        </p:spPr>
      </p:pic>
      <p:pic>
        <p:nvPicPr>
          <p:cNvPr id="90" name="Google Shape;90;p18"/>
          <p:cNvPicPr preferRelativeResize="0"/>
          <p:nvPr/>
        </p:nvPicPr>
        <p:blipFill rotWithShape="1">
          <a:blip r:embed="rId6">
            <a:alphaModFix/>
          </a:blip>
          <a:srcRect b="0" l="0" r="0" t="0"/>
          <a:stretch/>
        </p:blipFill>
        <p:spPr>
          <a:xfrm>
            <a:off x="5774063" y="2251875"/>
            <a:ext cx="838200" cy="142875"/>
          </a:xfrm>
          <a:prstGeom prst="rect">
            <a:avLst/>
          </a:prstGeom>
          <a:noFill/>
          <a:ln>
            <a:noFill/>
          </a:ln>
        </p:spPr>
      </p:pic>
      <p:pic>
        <p:nvPicPr>
          <p:cNvPr id="91" name="Google Shape;91;p18"/>
          <p:cNvPicPr preferRelativeResize="0"/>
          <p:nvPr/>
        </p:nvPicPr>
        <p:blipFill rotWithShape="1">
          <a:blip r:embed="rId7">
            <a:alphaModFix/>
          </a:blip>
          <a:srcRect b="0" l="0" r="0" t="0"/>
          <a:stretch/>
        </p:blipFill>
        <p:spPr>
          <a:xfrm>
            <a:off x="3450950" y="2223463"/>
            <a:ext cx="390525" cy="200025"/>
          </a:xfrm>
          <a:prstGeom prst="rect">
            <a:avLst/>
          </a:prstGeom>
          <a:noFill/>
          <a:ln>
            <a:noFill/>
          </a:ln>
        </p:spPr>
      </p:pic>
      <p:pic>
        <p:nvPicPr>
          <p:cNvPr id="92" name="Google Shape;92;p18"/>
          <p:cNvPicPr preferRelativeResize="0"/>
          <p:nvPr/>
        </p:nvPicPr>
        <p:blipFill rotWithShape="1">
          <a:blip r:embed="rId8">
            <a:alphaModFix/>
          </a:blip>
          <a:srcRect b="0" l="0" r="0" t="0"/>
          <a:stretch/>
        </p:blipFill>
        <p:spPr>
          <a:xfrm>
            <a:off x="2122500" y="2984892"/>
            <a:ext cx="762000" cy="180975"/>
          </a:xfrm>
          <a:prstGeom prst="rect">
            <a:avLst/>
          </a:prstGeom>
          <a:noFill/>
          <a:ln>
            <a:noFill/>
          </a:ln>
        </p:spPr>
      </p:pic>
      <p:pic>
        <p:nvPicPr>
          <p:cNvPr id="93" name="Google Shape;93;p18"/>
          <p:cNvPicPr preferRelativeResize="0"/>
          <p:nvPr/>
        </p:nvPicPr>
        <p:blipFill rotWithShape="1">
          <a:blip r:embed="rId9">
            <a:alphaModFix/>
          </a:blip>
          <a:srcRect b="0" l="0" r="0" t="0"/>
          <a:stretch/>
        </p:blipFill>
        <p:spPr>
          <a:xfrm>
            <a:off x="7366713" y="1490038"/>
            <a:ext cx="581025" cy="209550"/>
          </a:xfrm>
          <a:prstGeom prst="rect">
            <a:avLst/>
          </a:prstGeom>
          <a:noFill/>
          <a:ln>
            <a:noFill/>
          </a:ln>
        </p:spPr>
      </p:pic>
      <p:pic>
        <p:nvPicPr>
          <p:cNvPr id="94" name="Google Shape;94;p18"/>
          <p:cNvPicPr preferRelativeResize="0"/>
          <p:nvPr/>
        </p:nvPicPr>
        <p:blipFill rotWithShape="1">
          <a:blip r:embed="rId10">
            <a:alphaModFix/>
          </a:blip>
          <a:srcRect b="0" l="0" r="0" t="0"/>
          <a:stretch/>
        </p:blipFill>
        <p:spPr>
          <a:xfrm>
            <a:off x="4591963" y="2247113"/>
            <a:ext cx="647700" cy="152400"/>
          </a:xfrm>
          <a:prstGeom prst="rect">
            <a:avLst/>
          </a:prstGeom>
          <a:noFill/>
          <a:ln>
            <a:noFill/>
          </a:ln>
        </p:spPr>
      </p:pic>
      <p:pic>
        <p:nvPicPr>
          <p:cNvPr id="95" name="Google Shape;95;p18"/>
          <p:cNvPicPr preferRelativeResize="0"/>
          <p:nvPr/>
        </p:nvPicPr>
        <p:blipFill rotWithShape="1">
          <a:blip r:embed="rId11">
            <a:alphaModFix/>
          </a:blip>
          <a:srcRect b="0" l="0" r="0" t="0"/>
          <a:stretch/>
        </p:blipFill>
        <p:spPr>
          <a:xfrm>
            <a:off x="3438200" y="2899167"/>
            <a:ext cx="419100" cy="266700"/>
          </a:xfrm>
          <a:prstGeom prst="rect">
            <a:avLst/>
          </a:prstGeom>
          <a:noFill/>
          <a:ln>
            <a:noFill/>
          </a:ln>
        </p:spPr>
      </p:pic>
      <p:pic>
        <p:nvPicPr>
          <p:cNvPr id="96" name="Google Shape;96;p18"/>
          <p:cNvPicPr preferRelativeResize="0"/>
          <p:nvPr/>
        </p:nvPicPr>
        <p:blipFill rotWithShape="1">
          <a:blip r:embed="rId12">
            <a:alphaModFix/>
          </a:blip>
          <a:srcRect b="0" l="0" r="0" t="0"/>
          <a:stretch/>
        </p:blipFill>
        <p:spPr>
          <a:xfrm>
            <a:off x="2237538" y="1509075"/>
            <a:ext cx="419100" cy="171450"/>
          </a:xfrm>
          <a:prstGeom prst="rect">
            <a:avLst/>
          </a:prstGeom>
          <a:noFill/>
          <a:ln>
            <a:noFill/>
          </a:ln>
        </p:spPr>
      </p:pic>
      <p:pic>
        <p:nvPicPr>
          <p:cNvPr id="97" name="Google Shape;97;p18"/>
          <p:cNvPicPr preferRelativeResize="0"/>
          <p:nvPr/>
        </p:nvPicPr>
        <p:blipFill rotWithShape="1">
          <a:blip r:embed="rId13">
            <a:alphaModFix/>
          </a:blip>
          <a:srcRect b="0" l="0" r="0" t="0"/>
          <a:stretch/>
        </p:blipFill>
        <p:spPr>
          <a:xfrm>
            <a:off x="4530050" y="1513838"/>
            <a:ext cx="771525" cy="161925"/>
          </a:xfrm>
          <a:prstGeom prst="rect">
            <a:avLst/>
          </a:prstGeom>
          <a:noFill/>
          <a:ln>
            <a:noFill/>
          </a:ln>
        </p:spPr>
      </p:pic>
      <p:pic>
        <p:nvPicPr>
          <p:cNvPr id="98" name="Google Shape;98;p18"/>
          <p:cNvPicPr preferRelativeResize="0"/>
          <p:nvPr/>
        </p:nvPicPr>
        <p:blipFill rotWithShape="1">
          <a:blip r:embed="rId14">
            <a:alphaModFix/>
          </a:blip>
          <a:srcRect b="0" l="0" r="0" t="0"/>
          <a:stretch/>
        </p:blipFill>
        <p:spPr>
          <a:xfrm>
            <a:off x="2189913" y="3723063"/>
            <a:ext cx="514350" cy="152400"/>
          </a:xfrm>
          <a:prstGeom prst="rect">
            <a:avLst/>
          </a:prstGeom>
          <a:noFill/>
          <a:ln>
            <a:noFill/>
          </a:ln>
        </p:spPr>
      </p:pic>
      <p:pic>
        <p:nvPicPr>
          <p:cNvPr id="99" name="Google Shape;99;p18"/>
          <p:cNvPicPr preferRelativeResize="0"/>
          <p:nvPr/>
        </p:nvPicPr>
        <p:blipFill rotWithShape="1">
          <a:blip r:embed="rId15">
            <a:alphaModFix/>
          </a:blip>
          <a:srcRect b="0" l="0" r="0" t="0"/>
          <a:stretch/>
        </p:blipFill>
        <p:spPr>
          <a:xfrm>
            <a:off x="1086700" y="3786275"/>
            <a:ext cx="647700" cy="123825"/>
          </a:xfrm>
          <a:prstGeom prst="rect">
            <a:avLst/>
          </a:prstGeom>
          <a:noFill/>
          <a:ln>
            <a:noFill/>
          </a:ln>
        </p:spPr>
      </p:pic>
      <p:pic>
        <p:nvPicPr>
          <p:cNvPr id="100" name="Google Shape;100;p18"/>
          <p:cNvPicPr preferRelativeResize="0"/>
          <p:nvPr/>
        </p:nvPicPr>
        <p:blipFill rotWithShape="1">
          <a:blip r:embed="rId16">
            <a:alphaModFix/>
          </a:blip>
          <a:srcRect b="0" l="0" r="0" t="0"/>
          <a:stretch/>
        </p:blipFill>
        <p:spPr>
          <a:xfrm>
            <a:off x="1096225" y="2323463"/>
            <a:ext cx="628650" cy="190500"/>
          </a:xfrm>
          <a:prstGeom prst="rect">
            <a:avLst/>
          </a:prstGeom>
          <a:noFill/>
          <a:ln>
            <a:noFill/>
          </a:ln>
        </p:spPr>
      </p:pic>
      <p:pic>
        <p:nvPicPr>
          <p:cNvPr id="101" name="Google Shape;101;p18"/>
          <p:cNvPicPr preferRelativeResize="0"/>
          <p:nvPr/>
        </p:nvPicPr>
        <p:blipFill rotWithShape="1">
          <a:blip r:embed="rId17">
            <a:alphaModFix/>
          </a:blip>
          <a:srcRect b="0" l="0" r="0" t="0"/>
          <a:stretch/>
        </p:blipFill>
        <p:spPr>
          <a:xfrm>
            <a:off x="4411013" y="3019030"/>
            <a:ext cx="885825" cy="133350"/>
          </a:xfrm>
          <a:prstGeom prst="rect">
            <a:avLst/>
          </a:prstGeom>
          <a:noFill/>
          <a:ln>
            <a:noFill/>
          </a:ln>
        </p:spPr>
      </p:pic>
      <p:pic>
        <p:nvPicPr>
          <p:cNvPr id="102" name="Google Shape;102;p18"/>
          <p:cNvPicPr preferRelativeResize="0"/>
          <p:nvPr/>
        </p:nvPicPr>
        <p:blipFill rotWithShape="1">
          <a:blip r:embed="rId18">
            <a:alphaModFix/>
          </a:blip>
          <a:srcRect b="0" l="0" r="0" t="0"/>
          <a:stretch/>
        </p:blipFill>
        <p:spPr>
          <a:xfrm>
            <a:off x="3331875" y="1466213"/>
            <a:ext cx="628650" cy="257175"/>
          </a:xfrm>
          <a:prstGeom prst="rect">
            <a:avLst/>
          </a:prstGeom>
          <a:noFill/>
          <a:ln>
            <a:noFill/>
          </a:ln>
        </p:spPr>
      </p:pic>
      <p:pic>
        <p:nvPicPr>
          <p:cNvPr id="103" name="Google Shape;103;p18"/>
          <p:cNvPicPr preferRelativeResize="0"/>
          <p:nvPr/>
        </p:nvPicPr>
        <p:blipFill rotWithShape="1">
          <a:blip r:embed="rId19">
            <a:alphaModFix/>
          </a:blip>
          <a:srcRect b="0" l="0" r="0" t="0"/>
          <a:stretch/>
        </p:blipFill>
        <p:spPr>
          <a:xfrm>
            <a:off x="5774063" y="3806375"/>
            <a:ext cx="838200" cy="200025"/>
          </a:xfrm>
          <a:prstGeom prst="rect">
            <a:avLst/>
          </a:prstGeom>
          <a:noFill/>
          <a:ln>
            <a:noFill/>
          </a:ln>
        </p:spPr>
      </p:pic>
      <p:pic>
        <p:nvPicPr>
          <p:cNvPr id="104" name="Google Shape;104;p18"/>
          <p:cNvPicPr preferRelativeResize="0"/>
          <p:nvPr/>
        </p:nvPicPr>
        <p:blipFill rotWithShape="1">
          <a:blip r:embed="rId20">
            <a:alphaModFix/>
          </a:blip>
          <a:srcRect b="0" l="0" r="0" t="0"/>
          <a:stretch/>
        </p:blipFill>
        <p:spPr>
          <a:xfrm>
            <a:off x="4411013" y="3820663"/>
            <a:ext cx="885825" cy="171450"/>
          </a:xfrm>
          <a:prstGeom prst="rect">
            <a:avLst/>
          </a:prstGeom>
          <a:noFill/>
          <a:ln>
            <a:noFill/>
          </a:ln>
        </p:spPr>
      </p:pic>
      <p:pic>
        <p:nvPicPr>
          <p:cNvPr id="105" name="Google Shape;105;p18"/>
          <p:cNvPicPr preferRelativeResize="0"/>
          <p:nvPr/>
        </p:nvPicPr>
        <p:blipFill rotWithShape="1">
          <a:blip r:embed="rId21">
            <a:alphaModFix/>
          </a:blip>
          <a:srcRect b="0" l="0" r="0" t="0"/>
          <a:stretch/>
        </p:blipFill>
        <p:spPr>
          <a:xfrm>
            <a:off x="5761563" y="2932492"/>
            <a:ext cx="1009650" cy="200025"/>
          </a:xfrm>
          <a:prstGeom prst="rect">
            <a:avLst/>
          </a:prstGeom>
          <a:noFill/>
          <a:ln>
            <a:noFill/>
          </a:ln>
        </p:spPr>
      </p:pic>
      <p:pic>
        <p:nvPicPr>
          <p:cNvPr id="106" name="Google Shape;106;p18"/>
          <p:cNvPicPr preferRelativeResize="0"/>
          <p:nvPr/>
        </p:nvPicPr>
        <p:blipFill rotWithShape="1">
          <a:blip r:embed="rId22">
            <a:alphaModFix/>
          </a:blip>
          <a:srcRect b="0" l="0" r="0" t="0"/>
          <a:stretch/>
        </p:blipFill>
        <p:spPr>
          <a:xfrm>
            <a:off x="7257175" y="2247275"/>
            <a:ext cx="800100" cy="152400"/>
          </a:xfrm>
          <a:prstGeom prst="rect">
            <a:avLst/>
          </a:prstGeom>
          <a:noFill/>
          <a:ln>
            <a:noFill/>
          </a:ln>
        </p:spPr>
      </p:pic>
      <p:pic>
        <p:nvPicPr>
          <p:cNvPr id="107" name="Google Shape;107;p18"/>
          <p:cNvPicPr preferRelativeResize="0"/>
          <p:nvPr/>
        </p:nvPicPr>
        <p:blipFill rotWithShape="1">
          <a:blip r:embed="rId23">
            <a:alphaModFix/>
          </a:blip>
          <a:srcRect b="0" l="0" r="0" t="0"/>
          <a:stretch/>
        </p:blipFill>
        <p:spPr>
          <a:xfrm>
            <a:off x="1120038" y="1504313"/>
            <a:ext cx="581025" cy="180975"/>
          </a:xfrm>
          <a:prstGeom prst="rect">
            <a:avLst/>
          </a:prstGeom>
          <a:noFill/>
          <a:ln>
            <a:noFill/>
          </a:ln>
        </p:spPr>
      </p:pic>
      <p:sp>
        <p:nvSpPr>
          <p:cNvPr id="108" name="Google Shape;108;p18"/>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W">
  <p:cSld name="CUSTOM_7_1">
    <p:bg>
      <p:bgPr>
        <a:solidFill>
          <a:srgbClr val="FFFFFF"/>
        </a:soli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0" l="0" r="0" t="0"/>
          <a:stretch/>
        </p:blipFill>
        <p:spPr>
          <a:xfrm>
            <a:off x="3228663" y="3690288"/>
            <a:ext cx="838200" cy="190500"/>
          </a:xfrm>
          <a:prstGeom prst="rect">
            <a:avLst/>
          </a:prstGeom>
          <a:noFill/>
          <a:ln>
            <a:noFill/>
          </a:ln>
        </p:spPr>
      </p:pic>
      <p:pic>
        <p:nvPicPr>
          <p:cNvPr id="111" name="Google Shape;111;p19"/>
          <p:cNvPicPr preferRelativeResize="0"/>
          <p:nvPr/>
        </p:nvPicPr>
        <p:blipFill rotWithShape="1">
          <a:blip r:embed="rId3">
            <a:alphaModFix/>
          </a:blip>
          <a:srcRect b="0" l="0" r="0" t="0"/>
          <a:stretch/>
        </p:blipFill>
        <p:spPr>
          <a:xfrm>
            <a:off x="2108213" y="2261550"/>
            <a:ext cx="790575" cy="123825"/>
          </a:xfrm>
          <a:prstGeom prst="rect">
            <a:avLst/>
          </a:prstGeom>
          <a:noFill/>
          <a:ln>
            <a:noFill/>
          </a:ln>
        </p:spPr>
      </p:pic>
      <p:pic>
        <p:nvPicPr>
          <p:cNvPr id="112" name="Google Shape;112;p19"/>
          <p:cNvPicPr preferRelativeResize="0"/>
          <p:nvPr/>
        </p:nvPicPr>
        <p:blipFill rotWithShape="1">
          <a:blip r:embed="rId4">
            <a:alphaModFix/>
          </a:blip>
          <a:srcRect b="0" l="0" r="0" t="0"/>
          <a:stretch/>
        </p:blipFill>
        <p:spPr>
          <a:xfrm>
            <a:off x="1134325" y="3013467"/>
            <a:ext cx="552450" cy="123825"/>
          </a:xfrm>
          <a:prstGeom prst="rect">
            <a:avLst/>
          </a:prstGeom>
          <a:noFill/>
          <a:ln>
            <a:noFill/>
          </a:ln>
        </p:spPr>
      </p:pic>
      <p:pic>
        <p:nvPicPr>
          <p:cNvPr id="113" name="Google Shape;113;p19"/>
          <p:cNvPicPr preferRelativeResize="0"/>
          <p:nvPr/>
        </p:nvPicPr>
        <p:blipFill rotWithShape="1">
          <a:blip r:embed="rId5">
            <a:alphaModFix/>
          </a:blip>
          <a:srcRect b="0" l="0" r="0" t="0"/>
          <a:stretch/>
        </p:blipFill>
        <p:spPr>
          <a:xfrm>
            <a:off x="5871113" y="1461463"/>
            <a:ext cx="790575" cy="266700"/>
          </a:xfrm>
          <a:prstGeom prst="rect">
            <a:avLst/>
          </a:prstGeom>
          <a:noFill/>
          <a:ln>
            <a:noFill/>
          </a:ln>
        </p:spPr>
      </p:pic>
      <p:pic>
        <p:nvPicPr>
          <p:cNvPr id="114" name="Google Shape;114;p19"/>
          <p:cNvPicPr preferRelativeResize="0"/>
          <p:nvPr/>
        </p:nvPicPr>
        <p:blipFill rotWithShape="1">
          <a:blip r:embed="rId6">
            <a:alphaModFix/>
          </a:blip>
          <a:srcRect b="0" l="0" r="0" t="0"/>
          <a:stretch/>
        </p:blipFill>
        <p:spPr>
          <a:xfrm>
            <a:off x="5774063" y="2251875"/>
            <a:ext cx="838200" cy="142875"/>
          </a:xfrm>
          <a:prstGeom prst="rect">
            <a:avLst/>
          </a:prstGeom>
          <a:noFill/>
          <a:ln>
            <a:noFill/>
          </a:ln>
        </p:spPr>
      </p:pic>
      <p:pic>
        <p:nvPicPr>
          <p:cNvPr id="115" name="Google Shape;115;p19"/>
          <p:cNvPicPr preferRelativeResize="0"/>
          <p:nvPr/>
        </p:nvPicPr>
        <p:blipFill rotWithShape="1">
          <a:blip r:embed="rId7">
            <a:alphaModFix/>
          </a:blip>
          <a:srcRect b="0" l="0" r="0" t="0"/>
          <a:stretch/>
        </p:blipFill>
        <p:spPr>
          <a:xfrm>
            <a:off x="3450950" y="2223463"/>
            <a:ext cx="390525" cy="200025"/>
          </a:xfrm>
          <a:prstGeom prst="rect">
            <a:avLst/>
          </a:prstGeom>
          <a:noFill/>
          <a:ln>
            <a:noFill/>
          </a:ln>
        </p:spPr>
      </p:pic>
      <p:pic>
        <p:nvPicPr>
          <p:cNvPr id="116" name="Google Shape;116;p19"/>
          <p:cNvPicPr preferRelativeResize="0"/>
          <p:nvPr/>
        </p:nvPicPr>
        <p:blipFill rotWithShape="1">
          <a:blip r:embed="rId8">
            <a:alphaModFix/>
          </a:blip>
          <a:srcRect b="0" l="0" r="0" t="0"/>
          <a:stretch/>
        </p:blipFill>
        <p:spPr>
          <a:xfrm>
            <a:off x="2122500" y="2984892"/>
            <a:ext cx="762000" cy="180975"/>
          </a:xfrm>
          <a:prstGeom prst="rect">
            <a:avLst/>
          </a:prstGeom>
          <a:noFill/>
          <a:ln>
            <a:noFill/>
          </a:ln>
        </p:spPr>
      </p:pic>
      <p:pic>
        <p:nvPicPr>
          <p:cNvPr id="117" name="Google Shape;117;p19"/>
          <p:cNvPicPr preferRelativeResize="0"/>
          <p:nvPr/>
        </p:nvPicPr>
        <p:blipFill rotWithShape="1">
          <a:blip r:embed="rId9">
            <a:alphaModFix/>
          </a:blip>
          <a:srcRect b="0" l="0" r="0" t="0"/>
          <a:stretch/>
        </p:blipFill>
        <p:spPr>
          <a:xfrm>
            <a:off x="7366713" y="1490038"/>
            <a:ext cx="581025" cy="209550"/>
          </a:xfrm>
          <a:prstGeom prst="rect">
            <a:avLst/>
          </a:prstGeom>
          <a:noFill/>
          <a:ln>
            <a:noFill/>
          </a:ln>
        </p:spPr>
      </p:pic>
      <p:pic>
        <p:nvPicPr>
          <p:cNvPr id="118" name="Google Shape;118;p19"/>
          <p:cNvPicPr preferRelativeResize="0"/>
          <p:nvPr/>
        </p:nvPicPr>
        <p:blipFill rotWithShape="1">
          <a:blip r:embed="rId10">
            <a:alphaModFix/>
          </a:blip>
          <a:srcRect b="0" l="0" r="0" t="0"/>
          <a:stretch/>
        </p:blipFill>
        <p:spPr>
          <a:xfrm>
            <a:off x="4591963" y="2247113"/>
            <a:ext cx="647700" cy="152400"/>
          </a:xfrm>
          <a:prstGeom prst="rect">
            <a:avLst/>
          </a:prstGeom>
          <a:noFill/>
          <a:ln>
            <a:noFill/>
          </a:ln>
        </p:spPr>
      </p:pic>
      <p:pic>
        <p:nvPicPr>
          <p:cNvPr id="119" name="Google Shape;119;p19"/>
          <p:cNvPicPr preferRelativeResize="0"/>
          <p:nvPr/>
        </p:nvPicPr>
        <p:blipFill rotWithShape="1">
          <a:blip r:embed="rId11">
            <a:alphaModFix/>
          </a:blip>
          <a:srcRect b="0" l="0" r="0" t="0"/>
          <a:stretch/>
        </p:blipFill>
        <p:spPr>
          <a:xfrm>
            <a:off x="3438200" y="2899167"/>
            <a:ext cx="419100" cy="266700"/>
          </a:xfrm>
          <a:prstGeom prst="rect">
            <a:avLst/>
          </a:prstGeom>
          <a:noFill/>
          <a:ln>
            <a:noFill/>
          </a:ln>
        </p:spPr>
      </p:pic>
      <p:pic>
        <p:nvPicPr>
          <p:cNvPr id="120" name="Google Shape;120;p19"/>
          <p:cNvPicPr preferRelativeResize="0"/>
          <p:nvPr/>
        </p:nvPicPr>
        <p:blipFill rotWithShape="1">
          <a:blip r:embed="rId12">
            <a:alphaModFix/>
          </a:blip>
          <a:srcRect b="0" l="0" r="0" t="0"/>
          <a:stretch/>
        </p:blipFill>
        <p:spPr>
          <a:xfrm>
            <a:off x="2237538" y="1509075"/>
            <a:ext cx="419100" cy="171450"/>
          </a:xfrm>
          <a:prstGeom prst="rect">
            <a:avLst/>
          </a:prstGeom>
          <a:noFill/>
          <a:ln>
            <a:noFill/>
          </a:ln>
        </p:spPr>
      </p:pic>
      <p:pic>
        <p:nvPicPr>
          <p:cNvPr id="121" name="Google Shape;121;p19"/>
          <p:cNvPicPr preferRelativeResize="0"/>
          <p:nvPr/>
        </p:nvPicPr>
        <p:blipFill rotWithShape="1">
          <a:blip r:embed="rId13">
            <a:alphaModFix/>
          </a:blip>
          <a:srcRect b="0" l="0" r="0" t="0"/>
          <a:stretch/>
        </p:blipFill>
        <p:spPr>
          <a:xfrm>
            <a:off x="4530050" y="1513838"/>
            <a:ext cx="771525" cy="161925"/>
          </a:xfrm>
          <a:prstGeom prst="rect">
            <a:avLst/>
          </a:prstGeom>
          <a:noFill/>
          <a:ln>
            <a:noFill/>
          </a:ln>
        </p:spPr>
      </p:pic>
      <p:pic>
        <p:nvPicPr>
          <p:cNvPr id="122" name="Google Shape;122;p19"/>
          <p:cNvPicPr preferRelativeResize="0"/>
          <p:nvPr/>
        </p:nvPicPr>
        <p:blipFill rotWithShape="1">
          <a:blip r:embed="rId14">
            <a:alphaModFix/>
          </a:blip>
          <a:srcRect b="0" l="0" r="0" t="0"/>
          <a:stretch/>
        </p:blipFill>
        <p:spPr>
          <a:xfrm>
            <a:off x="2189913" y="3723063"/>
            <a:ext cx="514350" cy="152400"/>
          </a:xfrm>
          <a:prstGeom prst="rect">
            <a:avLst/>
          </a:prstGeom>
          <a:noFill/>
          <a:ln>
            <a:noFill/>
          </a:ln>
        </p:spPr>
      </p:pic>
      <p:pic>
        <p:nvPicPr>
          <p:cNvPr id="123" name="Google Shape;123;p19"/>
          <p:cNvPicPr preferRelativeResize="0"/>
          <p:nvPr/>
        </p:nvPicPr>
        <p:blipFill rotWithShape="1">
          <a:blip r:embed="rId15">
            <a:alphaModFix/>
          </a:blip>
          <a:srcRect b="0" l="0" r="0" t="0"/>
          <a:stretch/>
        </p:blipFill>
        <p:spPr>
          <a:xfrm>
            <a:off x="1086700" y="3786275"/>
            <a:ext cx="647700" cy="123825"/>
          </a:xfrm>
          <a:prstGeom prst="rect">
            <a:avLst/>
          </a:prstGeom>
          <a:noFill/>
          <a:ln>
            <a:noFill/>
          </a:ln>
        </p:spPr>
      </p:pic>
      <p:pic>
        <p:nvPicPr>
          <p:cNvPr id="124" name="Google Shape;124;p19"/>
          <p:cNvPicPr preferRelativeResize="0"/>
          <p:nvPr/>
        </p:nvPicPr>
        <p:blipFill rotWithShape="1">
          <a:blip r:embed="rId16">
            <a:alphaModFix/>
          </a:blip>
          <a:srcRect b="0" l="0" r="0" t="0"/>
          <a:stretch/>
        </p:blipFill>
        <p:spPr>
          <a:xfrm>
            <a:off x="1096225" y="2323463"/>
            <a:ext cx="628650" cy="190500"/>
          </a:xfrm>
          <a:prstGeom prst="rect">
            <a:avLst/>
          </a:prstGeom>
          <a:noFill/>
          <a:ln>
            <a:noFill/>
          </a:ln>
        </p:spPr>
      </p:pic>
      <p:pic>
        <p:nvPicPr>
          <p:cNvPr id="125" name="Google Shape;125;p19"/>
          <p:cNvPicPr preferRelativeResize="0"/>
          <p:nvPr/>
        </p:nvPicPr>
        <p:blipFill rotWithShape="1">
          <a:blip r:embed="rId17">
            <a:alphaModFix/>
          </a:blip>
          <a:srcRect b="0" l="0" r="0" t="0"/>
          <a:stretch/>
        </p:blipFill>
        <p:spPr>
          <a:xfrm>
            <a:off x="4411013" y="3019030"/>
            <a:ext cx="885825" cy="133350"/>
          </a:xfrm>
          <a:prstGeom prst="rect">
            <a:avLst/>
          </a:prstGeom>
          <a:noFill/>
          <a:ln>
            <a:noFill/>
          </a:ln>
        </p:spPr>
      </p:pic>
      <p:pic>
        <p:nvPicPr>
          <p:cNvPr id="126" name="Google Shape;126;p19"/>
          <p:cNvPicPr preferRelativeResize="0"/>
          <p:nvPr/>
        </p:nvPicPr>
        <p:blipFill rotWithShape="1">
          <a:blip r:embed="rId18">
            <a:alphaModFix/>
          </a:blip>
          <a:srcRect b="0" l="0" r="0" t="0"/>
          <a:stretch/>
        </p:blipFill>
        <p:spPr>
          <a:xfrm>
            <a:off x="3331875" y="1466213"/>
            <a:ext cx="628650" cy="257175"/>
          </a:xfrm>
          <a:prstGeom prst="rect">
            <a:avLst/>
          </a:prstGeom>
          <a:noFill/>
          <a:ln>
            <a:noFill/>
          </a:ln>
        </p:spPr>
      </p:pic>
      <p:pic>
        <p:nvPicPr>
          <p:cNvPr id="127" name="Google Shape;127;p19"/>
          <p:cNvPicPr preferRelativeResize="0"/>
          <p:nvPr/>
        </p:nvPicPr>
        <p:blipFill rotWithShape="1">
          <a:blip r:embed="rId19">
            <a:alphaModFix/>
          </a:blip>
          <a:srcRect b="0" l="0" r="0" t="0"/>
          <a:stretch/>
        </p:blipFill>
        <p:spPr>
          <a:xfrm>
            <a:off x="5774063" y="3806375"/>
            <a:ext cx="838200" cy="200025"/>
          </a:xfrm>
          <a:prstGeom prst="rect">
            <a:avLst/>
          </a:prstGeom>
          <a:noFill/>
          <a:ln>
            <a:noFill/>
          </a:ln>
        </p:spPr>
      </p:pic>
      <p:pic>
        <p:nvPicPr>
          <p:cNvPr id="128" name="Google Shape;128;p19"/>
          <p:cNvPicPr preferRelativeResize="0"/>
          <p:nvPr/>
        </p:nvPicPr>
        <p:blipFill rotWithShape="1">
          <a:blip r:embed="rId20">
            <a:alphaModFix/>
          </a:blip>
          <a:srcRect b="0" l="0" r="0" t="0"/>
          <a:stretch/>
        </p:blipFill>
        <p:spPr>
          <a:xfrm>
            <a:off x="4411013" y="3820663"/>
            <a:ext cx="885825" cy="171450"/>
          </a:xfrm>
          <a:prstGeom prst="rect">
            <a:avLst/>
          </a:prstGeom>
          <a:noFill/>
          <a:ln>
            <a:noFill/>
          </a:ln>
        </p:spPr>
      </p:pic>
      <p:pic>
        <p:nvPicPr>
          <p:cNvPr id="129" name="Google Shape;129;p19"/>
          <p:cNvPicPr preferRelativeResize="0"/>
          <p:nvPr/>
        </p:nvPicPr>
        <p:blipFill rotWithShape="1">
          <a:blip r:embed="rId21">
            <a:alphaModFix/>
          </a:blip>
          <a:srcRect b="0" l="0" r="0" t="0"/>
          <a:stretch/>
        </p:blipFill>
        <p:spPr>
          <a:xfrm>
            <a:off x="5761563" y="2932492"/>
            <a:ext cx="1009650" cy="200025"/>
          </a:xfrm>
          <a:prstGeom prst="rect">
            <a:avLst/>
          </a:prstGeom>
          <a:noFill/>
          <a:ln>
            <a:noFill/>
          </a:ln>
        </p:spPr>
      </p:pic>
      <p:pic>
        <p:nvPicPr>
          <p:cNvPr id="130" name="Google Shape;130;p19"/>
          <p:cNvPicPr preferRelativeResize="0"/>
          <p:nvPr/>
        </p:nvPicPr>
        <p:blipFill rotWithShape="1">
          <a:blip r:embed="rId22">
            <a:alphaModFix/>
          </a:blip>
          <a:srcRect b="0" l="0" r="0" t="0"/>
          <a:stretch/>
        </p:blipFill>
        <p:spPr>
          <a:xfrm>
            <a:off x="7257175" y="2247275"/>
            <a:ext cx="800100" cy="152400"/>
          </a:xfrm>
          <a:prstGeom prst="rect">
            <a:avLst/>
          </a:prstGeom>
          <a:noFill/>
          <a:ln>
            <a:noFill/>
          </a:ln>
        </p:spPr>
      </p:pic>
      <p:pic>
        <p:nvPicPr>
          <p:cNvPr id="131" name="Google Shape;131;p19"/>
          <p:cNvPicPr preferRelativeResize="0"/>
          <p:nvPr/>
        </p:nvPicPr>
        <p:blipFill rotWithShape="1">
          <a:blip r:embed="rId23">
            <a:alphaModFix/>
          </a:blip>
          <a:srcRect b="0" l="0" r="0" t="0"/>
          <a:stretch/>
        </p:blipFill>
        <p:spPr>
          <a:xfrm>
            <a:off x="1120038" y="1504313"/>
            <a:ext cx="581025" cy="180975"/>
          </a:xfrm>
          <a:prstGeom prst="rect">
            <a:avLst/>
          </a:prstGeom>
          <a:noFill/>
          <a:ln>
            <a:noFill/>
          </a:ln>
        </p:spPr>
      </p:pic>
      <p:sp>
        <p:nvSpPr>
          <p:cNvPr id="132" name="Google Shape;132;p19"/>
          <p:cNvSpPr txBox="1"/>
          <p:nvPr>
            <p:ph type="title"/>
          </p:nvPr>
        </p:nvSpPr>
        <p:spPr>
          <a:xfrm>
            <a:off x="519650" y="456375"/>
            <a:ext cx="32967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B">
  <p:cSld name="CUSTOM_8">
    <p:spTree>
      <p:nvGrpSpPr>
        <p:cNvPr id="133" name="Shape 133"/>
        <p:cNvGrpSpPr/>
        <p:nvPr/>
      </p:nvGrpSpPr>
      <p:grpSpPr>
        <a:xfrm>
          <a:off x="0" y="0"/>
          <a:ext cx="0" cy="0"/>
          <a:chOff x="0" y="0"/>
          <a:chExt cx="0" cy="0"/>
        </a:xfrm>
      </p:grpSpPr>
      <p:sp>
        <p:nvSpPr>
          <p:cNvPr id="134" name="Google Shape;134;p20"/>
          <p:cNvSpPr txBox="1"/>
          <p:nvPr/>
        </p:nvSpPr>
        <p:spPr>
          <a:xfrm>
            <a:off x="5002525" y="5258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Email</a:t>
            </a:r>
            <a:endParaRPr b="0" i="0" sz="1800" u="none" cap="none" strike="noStrike">
              <a:solidFill>
                <a:srgbClr val="FFFFFF"/>
              </a:solidFill>
              <a:latin typeface="Helvetica Neue"/>
              <a:ea typeface="Helvetica Neue"/>
              <a:cs typeface="Helvetica Neue"/>
              <a:sym typeface="Helvetica Neue"/>
            </a:endParaRPr>
          </a:p>
        </p:txBody>
      </p:sp>
      <p:sp>
        <p:nvSpPr>
          <p:cNvPr id="135" name="Google Shape;135;p20"/>
          <p:cNvSpPr txBox="1"/>
          <p:nvPr/>
        </p:nvSpPr>
        <p:spPr>
          <a:xfrm>
            <a:off x="5002525" y="16303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Phone</a:t>
            </a:r>
            <a:endParaRPr b="0" i="0" sz="1800" u="none" cap="none" strike="noStrike">
              <a:solidFill>
                <a:srgbClr val="FFFFFF"/>
              </a:solidFill>
              <a:latin typeface="Helvetica Neue"/>
              <a:ea typeface="Helvetica Neue"/>
              <a:cs typeface="Helvetica Neue"/>
              <a:sym typeface="Helvetica Neue"/>
            </a:endParaRPr>
          </a:p>
        </p:txBody>
      </p:sp>
      <p:sp>
        <p:nvSpPr>
          <p:cNvPr id="136" name="Google Shape;136;p20"/>
          <p:cNvSpPr txBox="1"/>
          <p:nvPr/>
        </p:nvSpPr>
        <p:spPr>
          <a:xfrm>
            <a:off x="5002525" y="3153300"/>
            <a:ext cx="28236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twitter/ 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facebook/ thinkfulschool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pinterest/ 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linkedin/ school/thinkful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instagram/ thinkfulhq</a:t>
            </a:r>
            <a:endParaRPr b="0" i="0" sz="1400" u="none" cap="none" strike="noStrike">
              <a:solidFill>
                <a:srgbClr val="FFFFFF"/>
              </a:solidFill>
              <a:latin typeface="Helvetica Neue"/>
              <a:ea typeface="Helvetica Neue"/>
              <a:cs typeface="Helvetica Neue"/>
              <a:sym typeface="Helvetica Neue"/>
            </a:endParaRPr>
          </a:p>
        </p:txBody>
      </p:sp>
      <p:sp>
        <p:nvSpPr>
          <p:cNvPr id="137" name="Google Shape;137;p20"/>
          <p:cNvSpPr txBox="1"/>
          <p:nvPr/>
        </p:nvSpPr>
        <p:spPr>
          <a:xfrm>
            <a:off x="5002525" y="2800921"/>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Online</a:t>
            </a:r>
            <a:endParaRPr b="0" i="0" sz="1800" u="none" cap="none" strike="noStrike">
              <a:solidFill>
                <a:srgbClr val="FFFFFF"/>
              </a:solidFill>
              <a:latin typeface="Helvetica Neue"/>
              <a:ea typeface="Helvetica Neue"/>
              <a:cs typeface="Helvetica Neue"/>
              <a:sym typeface="Helvetica Neue"/>
            </a:endParaRPr>
          </a:p>
        </p:txBody>
      </p:sp>
      <p:sp>
        <p:nvSpPr>
          <p:cNvPr id="138" name="Google Shape;138;p20"/>
          <p:cNvSpPr txBox="1"/>
          <p:nvPr>
            <p:ph idx="1" type="subTitle"/>
          </p:nvPr>
        </p:nvSpPr>
        <p:spPr>
          <a:xfrm>
            <a:off x="5002525" y="888450"/>
            <a:ext cx="32193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139" name="Google Shape;139;p20"/>
          <p:cNvSpPr txBox="1"/>
          <p:nvPr>
            <p:ph idx="2" type="subTitle"/>
          </p:nvPr>
        </p:nvSpPr>
        <p:spPr>
          <a:xfrm>
            <a:off x="5002525" y="1982775"/>
            <a:ext cx="3398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140" name="Google Shape;140;p20"/>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41" name="Google Shape;141;p20"/>
          <p:cNvSpPr txBox="1"/>
          <p:nvPr>
            <p:ph idx="3"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
  <p:cSld name="CUSTOM_5_1">
    <p:bg>
      <p:bgPr>
        <a:solidFill>
          <a:srgbClr val="FFFFFF"/>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13" name="Google Shape;13;p3"/>
          <p:cNvSpPr txBox="1"/>
          <p:nvPr>
            <p:ph idx="1" type="body"/>
          </p:nvPr>
        </p:nvSpPr>
        <p:spPr>
          <a:xfrm>
            <a:off x="4636025" y="1519975"/>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9pPr>
          </a:lstStyle>
          <a:p/>
        </p:txBody>
      </p:sp>
      <p:sp>
        <p:nvSpPr>
          <p:cNvPr id="14" name="Google Shape;14;p3"/>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5" name="Google Shape;15;p3"/>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W">
  <p:cSld name="CUSTOM_8_1">
    <p:bg>
      <p:bgPr>
        <a:solidFill>
          <a:srgbClr val="FFFFFF"/>
        </a:solidFill>
      </p:bgPr>
    </p:bg>
    <p:spTree>
      <p:nvGrpSpPr>
        <p:cNvPr id="142" name="Shape 142"/>
        <p:cNvGrpSpPr/>
        <p:nvPr/>
      </p:nvGrpSpPr>
      <p:grpSpPr>
        <a:xfrm>
          <a:off x="0" y="0"/>
          <a:ext cx="0" cy="0"/>
          <a:chOff x="0" y="0"/>
          <a:chExt cx="0" cy="0"/>
        </a:xfrm>
      </p:grpSpPr>
      <p:pic>
        <p:nvPicPr>
          <p:cNvPr id="143" name="Google Shape;143;p21"/>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144" name="Google Shape;144;p21"/>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45" name="Google Shape;145;p21"/>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46" name="Google Shape;146;p21"/>
          <p:cNvSpPr txBox="1"/>
          <p:nvPr/>
        </p:nvSpPr>
        <p:spPr>
          <a:xfrm>
            <a:off x="5002525" y="5258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Email</a:t>
            </a:r>
            <a:endParaRPr b="0" i="0" sz="1800" u="none" cap="none" strike="noStrike">
              <a:solidFill>
                <a:srgbClr val="000000"/>
              </a:solidFill>
              <a:latin typeface="Helvetica Neue"/>
              <a:ea typeface="Helvetica Neue"/>
              <a:cs typeface="Helvetica Neue"/>
              <a:sym typeface="Helvetica Neue"/>
            </a:endParaRPr>
          </a:p>
        </p:txBody>
      </p:sp>
      <p:sp>
        <p:nvSpPr>
          <p:cNvPr id="147" name="Google Shape;147;p21"/>
          <p:cNvSpPr txBox="1"/>
          <p:nvPr/>
        </p:nvSpPr>
        <p:spPr>
          <a:xfrm>
            <a:off x="5002525" y="16303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Phone</a:t>
            </a:r>
            <a:endParaRPr b="0" i="0" sz="1800" u="none" cap="none" strike="noStrike">
              <a:solidFill>
                <a:srgbClr val="000000"/>
              </a:solidFill>
              <a:latin typeface="Helvetica Neue"/>
              <a:ea typeface="Helvetica Neue"/>
              <a:cs typeface="Helvetica Neue"/>
              <a:sym typeface="Helvetica Neue"/>
            </a:endParaRPr>
          </a:p>
        </p:txBody>
      </p:sp>
      <p:sp>
        <p:nvSpPr>
          <p:cNvPr id="148" name="Google Shape;148;p21"/>
          <p:cNvSpPr txBox="1"/>
          <p:nvPr/>
        </p:nvSpPr>
        <p:spPr>
          <a:xfrm>
            <a:off x="5002525" y="3153300"/>
            <a:ext cx="28236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twitter/ 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facebook/ thinkfulschool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pinterest/ 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linkedin/ school/thinkful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instagram/ thinkfulhq</a:t>
            </a:r>
            <a:endParaRPr b="0" i="0" sz="1400" u="none" cap="none" strike="noStrike">
              <a:solidFill>
                <a:srgbClr val="000000"/>
              </a:solidFill>
              <a:latin typeface="Helvetica Neue"/>
              <a:ea typeface="Helvetica Neue"/>
              <a:cs typeface="Helvetica Neue"/>
              <a:sym typeface="Helvetica Neue"/>
            </a:endParaRPr>
          </a:p>
        </p:txBody>
      </p:sp>
      <p:sp>
        <p:nvSpPr>
          <p:cNvPr id="149" name="Google Shape;149;p21"/>
          <p:cNvSpPr txBox="1"/>
          <p:nvPr/>
        </p:nvSpPr>
        <p:spPr>
          <a:xfrm>
            <a:off x="5002525" y="2800921"/>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Online</a:t>
            </a:r>
            <a:endParaRPr b="0" i="0" sz="1800" u="none" cap="none" strike="noStrike">
              <a:solidFill>
                <a:srgbClr val="000000"/>
              </a:solidFill>
              <a:latin typeface="Helvetica Neue"/>
              <a:ea typeface="Helvetica Neue"/>
              <a:cs typeface="Helvetica Neue"/>
              <a:sym typeface="Helvetica Neue"/>
            </a:endParaRPr>
          </a:p>
        </p:txBody>
      </p:sp>
      <p:sp>
        <p:nvSpPr>
          <p:cNvPr id="150" name="Google Shape;150;p21"/>
          <p:cNvSpPr txBox="1"/>
          <p:nvPr>
            <p:ph idx="2" type="subTitle"/>
          </p:nvPr>
        </p:nvSpPr>
        <p:spPr>
          <a:xfrm>
            <a:off x="5002525" y="888450"/>
            <a:ext cx="32193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 name="Google Shape;151;p21"/>
          <p:cNvSpPr txBox="1"/>
          <p:nvPr>
            <p:ph idx="3" type="subTitle"/>
          </p:nvPr>
        </p:nvSpPr>
        <p:spPr>
          <a:xfrm>
            <a:off x="5002525" y="1982775"/>
            <a:ext cx="3398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ntors W">
  <p:cSld name="CUSTOM_8_1_1">
    <p:bg>
      <p:bgPr>
        <a:solidFill>
          <a:srgbClr val="FFFFFF"/>
        </a:solidFill>
      </p:bgPr>
    </p:bg>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154" name="Google Shape;154;p22"/>
          <p:cNvPicPr preferRelativeResize="0"/>
          <p:nvPr/>
        </p:nvPicPr>
        <p:blipFill rotWithShape="1">
          <a:blip r:embed="rId3">
            <a:alphaModFix/>
          </a:blip>
          <a:srcRect b="0" l="0" r="0" t="0"/>
          <a:stretch/>
        </p:blipFill>
        <p:spPr>
          <a:xfrm>
            <a:off x="4313624" y="702750"/>
            <a:ext cx="1210248" cy="1815400"/>
          </a:xfrm>
          <a:prstGeom prst="rect">
            <a:avLst/>
          </a:prstGeom>
          <a:noFill/>
          <a:ln>
            <a:noFill/>
          </a:ln>
        </p:spPr>
      </p:pic>
      <p:pic>
        <p:nvPicPr>
          <p:cNvPr id="155" name="Google Shape;155;p22"/>
          <p:cNvPicPr preferRelativeResize="0"/>
          <p:nvPr/>
        </p:nvPicPr>
        <p:blipFill rotWithShape="1">
          <a:blip r:embed="rId4">
            <a:alphaModFix/>
          </a:blip>
          <a:srcRect b="0" l="0" r="0" t="0"/>
          <a:stretch/>
        </p:blipFill>
        <p:spPr>
          <a:xfrm>
            <a:off x="5676275" y="702764"/>
            <a:ext cx="1210249" cy="1815386"/>
          </a:xfrm>
          <a:prstGeom prst="rect">
            <a:avLst/>
          </a:prstGeom>
          <a:noFill/>
          <a:ln>
            <a:noFill/>
          </a:ln>
        </p:spPr>
      </p:pic>
      <p:pic>
        <p:nvPicPr>
          <p:cNvPr id="156" name="Google Shape;156;p22"/>
          <p:cNvPicPr preferRelativeResize="0"/>
          <p:nvPr/>
        </p:nvPicPr>
        <p:blipFill rotWithShape="1">
          <a:blip r:embed="rId5">
            <a:alphaModFix/>
          </a:blip>
          <a:srcRect b="0" l="0" r="0" t="0"/>
          <a:stretch/>
        </p:blipFill>
        <p:spPr>
          <a:xfrm>
            <a:off x="7038925" y="702775"/>
            <a:ext cx="1210249" cy="1815374"/>
          </a:xfrm>
          <a:prstGeom prst="rect">
            <a:avLst/>
          </a:prstGeom>
          <a:noFill/>
          <a:ln>
            <a:noFill/>
          </a:ln>
        </p:spPr>
      </p:pic>
      <p:pic>
        <p:nvPicPr>
          <p:cNvPr id="157" name="Google Shape;157;p22"/>
          <p:cNvPicPr preferRelativeResize="0"/>
          <p:nvPr/>
        </p:nvPicPr>
        <p:blipFill rotWithShape="1">
          <a:blip r:embed="rId6">
            <a:alphaModFix/>
          </a:blip>
          <a:srcRect b="0" l="0" r="0" t="0"/>
          <a:stretch/>
        </p:blipFill>
        <p:spPr>
          <a:xfrm>
            <a:off x="4313625" y="2625337"/>
            <a:ext cx="1210250" cy="1815374"/>
          </a:xfrm>
          <a:prstGeom prst="rect">
            <a:avLst/>
          </a:prstGeom>
          <a:noFill/>
          <a:ln>
            <a:noFill/>
          </a:ln>
        </p:spPr>
      </p:pic>
      <p:pic>
        <p:nvPicPr>
          <p:cNvPr id="158" name="Google Shape;158;p22"/>
          <p:cNvPicPr preferRelativeResize="0"/>
          <p:nvPr/>
        </p:nvPicPr>
        <p:blipFill rotWithShape="1">
          <a:blip r:embed="rId7">
            <a:alphaModFix/>
          </a:blip>
          <a:srcRect b="0" l="0" r="0" t="0"/>
          <a:stretch/>
        </p:blipFill>
        <p:spPr>
          <a:xfrm>
            <a:off x="5676275" y="2625350"/>
            <a:ext cx="1210249" cy="1815388"/>
          </a:xfrm>
          <a:prstGeom prst="rect">
            <a:avLst/>
          </a:prstGeom>
          <a:noFill/>
          <a:ln>
            <a:noFill/>
          </a:ln>
        </p:spPr>
      </p:pic>
      <p:pic>
        <p:nvPicPr>
          <p:cNvPr id="159" name="Google Shape;159;p22"/>
          <p:cNvPicPr preferRelativeResize="0"/>
          <p:nvPr/>
        </p:nvPicPr>
        <p:blipFill rotWithShape="1">
          <a:blip r:embed="rId8">
            <a:alphaModFix/>
          </a:blip>
          <a:srcRect b="0" l="0" r="0" t="0"/>
          <a:stretch/>
        </p:blipFill>
        <p:spPr>
          <a:xfrm>
            <a:off x="7038925" y="2625350"/>
            <a:ext cx="1210249" cy="1815365"/>
          </a:xfrm>
          <a:prstGeom prst="rect">
            <a:avLst/>
          </a:prstGeom>
          <a:noFill/>
          <a:ln>
            <a:noFill/>
          </a:ln>
        </p:spPr>
      </p:pic>
      <p:sp>
        <p:nvSpPr>
          <p:cNvPr id="160" name="Google Shape;160;p22"/>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61" name="Google Shape;161;p22"/>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W">
  <p:cSld name="CUSTOM_8_1_1_1">
    <p:bg>
      <p:bgPr>
        <a:solidFill>
          <a:srgbClr val="FFFFFF"/>
        </a:solidFill>
      </p:bgPr>
    </p:bg>
    <p:spTree>
      <p:nvGrpSpPr>
        <p:cNvPr id="162" name="Shape 162"/>
        <p:cNvGrpSpPr/>
        <p:nvPr/>
      </p:nvGrpSpPr>
      <p:grpSpPr>
        <a:xfrm>
          <a:off x="0" y="0"/>
          <a:ext cx="0" cy="0"/>
          <a:chOff x="0" y="0"/>
          <a:chExt cx="0" cy="0"/>
        </a:xfrm>
      </p:grpSpPr>
      <p:pic>
        <p:nvPicPr>
          <p:cNvPr id="163" name="Google Shape;163;p23"/>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164" name="Google Shape;164;p23"/>
          <p:cNvPicPr preferRelativeResize="0"/>
          <p:nvPr/>
        </p:nvPicPr>
        <p:blipFill rotWithShape="1">
          <a:blip r:embed="rId3">
            <a:alphaModFix/>
          </a:blip>
          <a:srcRect b="0" l="0" r="0" t="0"/>
          <a:stretch/>
        </p:blipFill>
        <p:spPr>
          <a:xfrm>
            <a:off x="4327350" y="766113"/>
            <a:ext cx="1210250" cy="1815361"/>
          </a:xfrm>
          <a:prstGeom prst="rect">
            <a:avLst/>
          </a:prstGeom>
          <a:noFill/>
          <a:ln>
            <a:noFill/>
          </a:ln>
        </p:spPr>
      </p:pic>
      <p:pic>
        <p:nvPicPr>
          <p:cNvPr id="165" name="Google Shape;165;p23"/>
          <p:cNvPicPr preferRelativeResize="0"/>
          <p:nvPr/>
        </p:nvPicPr>
        <p:blipFill rotWithShape="1">
          <a:blip r:embed="rId4">
            <a:alphaModFix/>
          </a:blip>
          <a:srcRect b="0" l="0" r="0" t="0"/>
          <a:stretch/>
        </p:blipFill>
        <p:spPr>
          <a:xfrm>
            <a:off x="7052650" y="766113"/>
            <a:ext cx="1210249" cy="1815374"/>
          </a:xfrm>
          <a:prstGeom prst="rect">
            <a:avLst/>
          </a:prstGeom>
          <a:noFill/>
          <a:ln>
            <a:noFill/>
          </a:ln>
        </p:spPr>
      </p:pic>
      <p:pic>
        <p:nvPicPr>
          <p:cNvPr id="166" name="Google Shape;166;p23"/>
          <p:cNvPicPr preferRelativeResize="0"/>
          <p:nvPr/>
        </p:nvPicPr>
        <p:blipFill rotWithShape="1">
          <a:blip r:embed="rId5">
            <a:alphaModFix/>
          </a:blip>
          <a:srcRect b="0" l="0" r="0" t="0"/>
          <a:stretch/>
        </p:blipFill>
        <p:spPr>
          <a:xfrm>
            <a:off x="5690000" y="766113"/>
            <a:ext cx="1210249" cy="1815361"/>
          </a:xfrm>
          <a:prstGeom prst="rect">
            <a:avLst/>
          </a:prstGeom>
          <a:noFill/>
          <a:ln>
            <a:noFill/>
          </a:ln>
        </p:spPr>
      </p:pic>
      <p:pic>
        <p:nvPicPr>
          <p:cNvPr id="167" name="Google Shape;167;p23"/>
          <p:cNvPicPr preferRelativeResize="0"/>
          <p:nvPr/>
        </p:nvPicPr>
        <p:blipFill rotWithShape="1">
          <a:blip r:embed="rId6">
            <a:alphaModFix/>
          </a:blip>
          <a:srcRect b="0" l="0" r="0" t="0"/>
          <a:stretch/>
        </p:blipFill>
        <p:spPr>
          <a:xfrm>
            <a:off x="4327351" y="2711299"/>
            <a:ext cx="3935550" cy="1666079"/>
          </a:xfrm>
          <a:prstGeom prst="rect">
            <a:avLst/>
          </a:prstGeom>
          <a:noFill/>
          <a:ln>
            <a:noFill/>
          </a:ln>
        </p:spPr>
      </p:pic>
      <p:sp>
        <p:nvSpPr>
          <p:cNvPr id="168" name="Google Shape;168;p23"/>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69" name="Google Shape;169;p23"/>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
  <p:cSld name="CUSTOM_8_1_1_1_1">
    <p:bg>
      <p:bgPr>
        <a:solidFill>
          <a:srgbClr val="FFFFFF"/>
        </a:solidFill>
      </p:bgPr>
    </p:bg>
    <p:spTree>
      <p:nvGrpSpPr>
        <p:cNvPr id="170" name="Shape 170"/>
        <p:cNvGrpSpPr/>
        <p:nvPr/>
      </p:nvGrpSpPr>
      <p:grpSpPr>
        <a:xfrm>
          <a:off x="0" y="0"/>
          <a:ext cx="0" cy="0"/>
          <a:chOff x="0" y="0"/>
          <a:chExt cx="0" cy="0"/>
        </a:xfrm>
      </p:grpSpPr>
      <p:pic>
        <p:nvPicPr>
          <p:cNvPr id="171" name="Google Shape;171;p24"/>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172" name="Google Shape;172;p24"/>
          <p:cNvPicPr preferRelativeResize="0"/>
          <p:nvPr/>
        </p:nvPicPr>
        <p:blipFill rotWithShape="1">
          <a:blip r:embed="rId3">
            <a:alphaModFix/>
          </a:blip>
          <a:srcRect b="0" l="0" r="0" t="0"/>
          <a:stretch/>
        </p:blipFill>
        <p:spPr>
          <a:xfrm>
            <a:off x="5176075" y="594750"/>
            <a:ext cx="2965478" cy="1977002"/>
          </a:xfrm>
          <a:prstGeom prst="rect">
            <a:avLst/>
          </a:prstGeom>
          <a:noFill/>
          <a:ln>
            <a:noFill/>
          </a:ln>
        </p:spPr>
      </p:pic>
      <p:pic>
        <p:nvPicPr>
          <p:cNvPr id="173" name="Google Shape;173;p24"/>
          <p:cNvPicPr preferRelativeResize="0"/>
          <p:nvPr/>
        </p:nvPicPr>
        <p:blipFill rotWithShape="1">
          <a:blip r:embed="rId4">
            <a:alphaModFix/>
          </a:blip>
          <a:srcRect b="0" l="0" r="0" t="0"/>
          <a:stretch/>
        </p:blipFill>
        <p:spPr>
          <a:xfrm>
            <a:off x="3885475" y="2724150"/>
            <a:ext cx="2965502" cy="1977002"/>
          </a:xfrm>
          <a:prstGeom prst="rect">
            <a:avLst/>
          </a:prstGeom>
          <a:noFill/>
          <a:ln>
            <a:noFill/>
          </a:ln>
        </p:spPr>
      </p:pic>
      <p:sp>
        <p:nvSpPr>
          <p:cNvPr id="174" name="Google Shape;174;p24"/>
          <p:cNvSpPr txBox="1"/>
          <p:nvPr>
            <p:ph type="title"/>
          </p:nvPr>
        </p:nvSpPr>
        <p:spPr>
          <a:xfrm>
            <a:off x="519650" y="456375"/>
            <a:ext cx="29655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75" name="Google Shape;175;p24"/>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W">
  <p:cSld name="CUSTOM_8_1_1_1_1_1">
    <p:bg>
      <p:bgPr>
        <a:solidFill>
          <a:srgbClr val="FFFFFF"/>
        </a:solidFill>
      </p:bgPr>
    </p:bg>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178" name="Google Shape;178;p25"/>
          <p:cNvPicPr preferRelativeResize="0"/>
          <p:nvPr/>
        </p:nvPicPr>
        <p:blipFill rotWithShape="1">
          <a:blip r:embed="rId3">
            <a:alphaModFix/>
          </a:blip>
          <a:srcRect b="0" l="0" r="0" t="0"/>
          <a:stretch/>
        </p:blipFill>
        <p:spPr>
          <a:xfrm>
            <a:off x="3324455" y="1175538"/>
            <a:ext cx="5204895" cy="2792426"/>
          </a:xfrm>
          <a:prstGeom prst="rect">
            <a:avLst/>
          </a:prstGeom>
          <a:noFill/>
          <a:ln>
            <a:noFill/>
          </a:ln>
        </p:spPr>
      </p:pic>
      <p:sp>
        <p:nvSpPr>
          <p:cNvPr id="179" name="Google Shape;179;p25"/>
          <p:cNvSpPr txBox="1"/>
          <p:nvPr>
            <p:ph type="title"/>
          </p:nvPr>
        </p:nvSpPr>
        <p:spPr>
          <a:xfrm>
            <a:off x="519650" y="456375"/>
            <a:ext cx="26181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80" name="Google Shape;180;p25"/>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8_1_1_1_1_1_1">
    <p:bg>
      <p:bgPr>
        <a:solidFill>
          <a:srgbClr val="000000"/>
        </a:solidFill>
      </p:bgPr>
    </p:bg>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2">
            <a:alphaModFix amt="50000"/>
          </a:blip>
          <a:srcRect b="0" l="0" r="0" t="0"/>
          <a:stretch/>
        </p:blipFill>
        <p:spPr>
          <a:xfrm>
            <a:off x="0" y="-476250"/>
            <a:ext cx="9144000" cy="6096000"/>
          </a:xfrm>
          <a:prstGeom prst="rect">
            <a:avLst/>
          </a:prstGeom>
          <a:noFill/>
          <a:ln>
            <a:noFill/>
          </a:ln>
        </p:spPr>
      </p:pic>
      <p:pic>
        <p:nvPicPr>
          <p:cNvPr id="183" name="Google Shape;183;p26"/>
          <p:cNvPicPr preferRelativeResize="0"/>
          <p:nvPr/>
        </p:nvPicPr>
        <p:blipFill rotWithShape="1">
          <a:blip r:embed="rId3">
            <a:alphaModFix/>
          </a:blip>
          <a:srcRect b="0" l="0" r="0" t="0"/>
          <a:stretch/>
        </p:blipFill>
        <p:spPr>
          <a:xfrm>
            <a:off x="441350" y="4371900"/>
            <a:ext cx="1126675" cy="470000"/>
          </a:xfrm>
          <a:prstGeom prst="rect">
            <a:avLst/>
          </a:prstGeom>
          <a:noFill/>
          <a:ln>
            <a:noFill/>
          </a:ln>
        </p:spPr>
      </p:pic>
      <p:sp>
        <p:nvSpPr>
          <p:cNvPr id="184" name="Google Shape;184;p26"/>
          <p:cNvSpPr txBox="1"/>
          <p:nvPr>
            <p:ph type="title"/>
          </p:nvPr>
        </p:nvSpPr>
        <p:spPr>
          <a:xfrm>
            <a:off x="1962650" y="2016175"/>
            <a:ext cx="52086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85" name="Google Shape;185;p26"/>
          <p:cNvSpPr txBox="1"/>
          <p:nvPr>
            <p:ph idx="2" type="title"/>
          </p:nvPr>
        </p:nvSpPr>
        <p:spPr>
          <a:xfrm>
            <a:off x="2923650" y="2553474"/>
            <a:ext cx="32967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CUSTOM_10">
    <p:spTree>
      <p:nvGrpSpPr>
        <p:cNvPr id="186" name="Shape 186"/>
        <p:cNvGrpSpPr/>
        <p:nvPr/>
      </p:nvGrpSpPr>
      <p:grpSpPr>
        <a:xfrm>
          <a:off x="0" y="0"/>
          <a:ext cx="0" cy="0"/>
          <a:chOff x="0" y="0"/>
          <a:chExt cx="0" cy="0"/>
        </a:xfrm>
      </p:grpSpPr>
      <p:pic>
        <p:nvPicPr>
          <p:cNvPr id="187" name="Google Shape;187;p27"/>
          <p:cNvPicPr preferRelativeResize="0"/>
          <p:nvPr/>
        </p:nvPicPr>
        <p:blipFill rotWithShape="1">
          <a:blip r:embed="rId2">
            <a:alphaModFix amt="50000"/>
          </a:blip>
          <a:srcRect b="0" l="0" r="0" t="0"/>
          <a:stretch/>
        </p:blipFill>
        <p:spPr>
          <a:xfrm>
            <a:off x="0" y="0"/>
            <a:ext cx="9133908" cy="5143500"/>
          </a:xfrm>
          <a:prstGeom prst="rect">
            <a:avLst/>
          </a:prstGeom>
          <a:noFill/>
          <a:ln>
            <a:noFill/>
          </a:ln>
        </p:spPr>
      </p:pic>
      <p:pic>
        <p:nvPicPr>
          <p:cNvPr id="188" name="Google Shape;188;p27"/>
          <p:cNvPicPr preferRelativeResize="0"/>
          <p:nvPr/>
        </p:nvPicPr>
        <p:blipFill rotWithShape="1">
          <a:blip r:embed="rId3">
            <a:alphaModFix/>
          </a:blip>
          <a:srcRect b="0" l="0" r="0" t="0"/>
          <a:stretch/>
        </p:blipFill>
        <p:spPr>
          <a:xfrm>
            <a:off x="441350" y="4371900"/>
            <a:ext cx="1126675" cy="470000"/>
          </a:xfrm>
          <a:prstGeom prst="rect">
            <a:avLst/>
          </a:prstGeom>
          <a:noFill/>
          <a:ln>
            <a:noFill/>
          </a:ln>
        </p:spPr>
      </p:pic>
      <p:sp>
        <p:nvSpPr>
          <p:cNvPr id="189" name="Google Shape;189;p27"/>
          <p:cNvSpPr txBox="1"/>
          <p:nvPr>
            <p:ph type="title"/>
          </p:nvPr>
        </p:nvSpPr>
        <p:spPr>
          <a:xfrm>
            <a:off x="1962650" y="2016175"/>
            <a:ext cx="52086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190" name="Google Shape;190;p27"/>
          <p:cNvSpPr txBox="1"/>
          <p:nvPr>
            <p:ph idx="2" type="title"/>
          </p:nvPr>
        </p:nvSpPr>
        <p:spPr>
          <a:xfrm>
            <a:off x="2923650" y="2553474"/>
            <a:ext cx="32967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1_1">
    <p:bg>
      <p:bgPr>
        <a:solidFill>
          <a:srgbClr val="FFFFFF"/>
        </a:solidFill>
      </p:bgPr>
    </p:bg>
    <p:spTree>
      <p:nvGrpSpPr>
        <p:cNvPr id="191" name="Shape 191"/>
        <p:cNvGrpSpPr/>
        <p:nvPr/>
      </p:nvGrpSpPr>
      <p:grpSpPr>
        <a:xfrm>
          <a:off x="0" y="0"/>
          <a:ext cx="0" cy="0"/>
          <a:chOff x="0" y="0"/>
          <a:chExt cx="0" cy="0"/>
        </a:xfrm>
      </p:grpSpPr>
      <p:sp>
        <p:nvSpPr>
          <p:cNvPr id="192" name="Google Shape;192;p28"/>
          <p:cNvSpPr txBox="1"/>
          <p:nvPr>
            <p:ph idx="1" type="body"/>
          </p:nvPr>
        </p:nvSpPr>
        <p:spPr>
          <a:xfrm>
            <a:off x="519650" y="1545600"/>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193" name="Google Shape;193;p28"/>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pic>
        <p:nvPicPr>
          <p:cNvPr id="194" name="Google Shape;194;p28"/>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00" name="Google Shape;20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
  <p:cSld name="CUSTOM_5_1">
    <p:spTree>
      <p:nvGrpSpPr>
        <p:cNvPr id="201" name="Shape 201"/>
        <p:cNvGrpSpPr/>
        <p:nvPr/>
      </p:nvGrpSpPr>
      <p:grpSpPr>
        <a:xfrm>
          <a:off x="0" y="0"/>
          <a:ext cx="0" cy="0"/>
          <a:chOff x="0" y="0"/>
          <a:chExt cx="0" cy="0"/>
        </a:xfrm>
      </p:grpSpPr>
      <p:pic>
        <p:nvPicPr>
          <p:cNvPr id="202" name="Google Shape;202;p31"/>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03" name="Google Shape;203;p31"/>
          <p:cNvSpPr txBox="1"/>
          <p:nvPr>
            <p:ph idx="1" type="body"/>
          </p:nvPr>
        </p:nvSpPr>
        <p:spPr>
          <a:xfrm>
            <a:off x="4636025" y="1519975"/>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000000"/>
              </a:buClr>
              <a:buSzPts val="1400"/>
              <a:buFont typeface="Helvetica Neue"/>
              <a:buAutoNum type="arabicPeriod"/>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000000"/>
              </a:buClr>
              <a:buSzPts val="1400"/>
              <a:buFont typeface="Helvetica Neue"/>
              <a:buAutoNum type="alphaLcPeriod"/>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000000"/>
              </a:buClr>
              <a:buSzPts val="1400"/>
              <a:buFont typeface="Helvetica Neue"/>
              <a:buAutoNum type="romanLcPeriod"/>
              <a:defRPr b="0" i="0" sz="1400" u="none" cap="none" strike="noStrike">
                <a:solidFill>
                  <a:srgbClr val="000000"/>
                </a:solidFill>
                <a:latin typeface="Helvetica Neue"/>
                <a:ea typeface="Helvetica Neue"/>
                <a:cs typeface="Helvetica Neue"/>
                <a:sym typeface="Helvetica Neue"/>
              </a:defRPr>
            </a:lvl9pPr>
          </a:lstStyle>
          <a:p/>
        </p:txBody>
      </p:sp>
      <p:sp>
        <p:nvSpPr>
          <p:cNvPr id="204" name="Google Shape;204;p31"/>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05" name="Google Shape;205;p31"/>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1">
    <p:spTree>
      <p:nvGrpSpPr>
        <p:cNvPr id="16" name="Shape 16"/>
        <p:cNvGrpSpPr/>
        <p:nvPr/>
      </p:nvGrpSpPr>
      <p:grpSpPr>
        <a:xfrm>
          <a:off x="0" y="0"/>
          <a:ext cx="0" cy="0"/>
          <a:chOff x="0" y="0"/>
          <a:chExt cx="0" cy="0"/>
        </a:xfrm>
      </p:grpSpPr>
      <p:sp>
        <p:nvSpPr>
          <p:cNvPr id="17" name="Google Shape;17;p4"/>
          <p:cNvSpPr txBox="1"/>
          <p:nvPr>
            <p:ph idx="1" type="body"/>
          </p:nvPr>
        </p:nvSpPr>
        <p:spPr>
          <a:xfrm>
            <a:off x="519650" y="1545600"/>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9pPr>
          </a:lstStyle>
          <a:p/>
        </p:txBody>
      </p:sp>
      <p:sp>
        <p:nvSpPr>
          <p:cNvPr id="18" name="Google Shape;18;p4"/>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1">
    <p:spTree>
      <p:nvGrpSpPr>
        <p:cNvPr id="206" name="Shape 206"/>
        <p:cNvGrpSpPr/>
        <p:nvPr/>
      </p:nvGrpSpPr>
      <p:grpSpPr>
        <a:xfrm>
          <a:off x="0" y="0"/>
          <a:ext cx="0" cy="0"/>
          <a:chOff x="0" y="0"/>
          <a:chExt cx="0" cy="0"/>
        </a:xfrm>
      </p:grpSpPr>
      <p:sp>
        <p:nvSpPr>
          <p:cNvPr id="207" name="Google Shape;207;p32"/>
          <p:cNvSpPr txBox="1"/>
          <p:nvPr>
            <p:ph idx="1" type="body"/>
          </p:nvPr>
        </p:nvSpPr>
        <p:spPr>
          <a:xfrm>
            <a:off x="519650" y="1545600"/>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FFFFFF"/>
              </a:buClr>
              <a:buSzPts val="1400"/>
              <a:buFont typeface="Helvetica Neue"/>
              <a:buChar char="●"/>
              <a:defRPr b="0" i="0" sz="1400" u="none" cap="none" strike="noStrike">
                <a:solidFill>
                  <a:srgbClr val="FFFFFF"/>
                </a:solidFill>
                <a:latin typeface="Helvetica Neue"/>
                <a:ea typeface="Helvetica Neue"/>
                <a:cs typeface="Helvetica Neue"/>
                <a:sym typeface="Helvetica Neue"/>
              </a:defRPr>
            </a:lvl9pPr>
          </a:lstStyle>
          <a:p/>
        </p:txBody>
      </p:sp>
      <p:sp>
        <p:nvSpPr>
          <p:cNvPr id="208" name="Google Shape;208;p32"/>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
  <p:cSld name="CUSTOM_5">
    <p:spTree>
      <p:nvGrpSpPr>
        <p:cNvPr id="209" name="Shape 209"/>
        <p:cNvGrpSpPr/>
        <p:nvPr/>
      </p:nvGrpSpPr>
      <p:grpSpPr>
        <a:xfrm>
          <a:off x="0" y="0"/>
          <a:ext cx="0" cy="0"/>
          <a:chOff x="0" y="0"/>
          <a:chExt cx="0" cy="0"/>
        </a:xfrm>
      </p:grpSpPr>
      <p:sp>
        <p:nvSpPr>
          <p:cNvPr id="210" name="Google Shape;210;p33"/>
          <p:cNvSpPr txBox="1"/>
          <p:nvPr>
            <p:ph idx="1" type="body"/>
          </p:nvPr>
        </p:nvSpPr>
        <p:spPr>
          <a:xfrm>
            <a:off x="4636025" y="1519975"/>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9pPr>
          </a:lstStyle>
          <a:p/>
        </p:txBody>
      </p:sp>
      <p:sp>
        <p:nvSpPr>
          <p:cNvPr id="211" name="Google Shape;211;p33"/>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12" name="Google Shape;212;p33"/>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ragraph B" type="title">
  <p:cSld name="TITLE">
    <p:spTree>
      <p:nvGrpSpPr>
        <p:cNvPr id="213" name="Shape 213"/>
        <p:cNvGrpSpPr/>
        <p:nvPr/>
      </p:nvGrpSpPr>
      <p:grpSpPr>
        <a:xfrm>
          <a:off x="0" y="0"/>
          <a:ext cx="0" cy="0"/>
          <a:chOff x="0" y="0"/>
          <a:chExt cx="0" cy="0"/>
        </a:xfrm>
      </p:grpSpPr>
      <p:sp>
        <p:nvSpPr>
          <p:cNvPr id="214" name="Google Shape;21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34"/>
          <p:cNvSpPr txBox="1"/>
          <p:nvPr>
            <p:ph idx="1" type="subTitle"/>
          </p:nvPr>
        </p:nvSpPr>
        <p:spPr>
          <a:xfrm>
            <a:off x="2360250" y="1898125"/>
            <a:ext cx="41457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9pPr>
          </a:lstStyle>
          <a:p/>
        </p:txBody>
      </p:sp>
      <p:sp>
        <p:nvSpPr>
          <p:cNvPr id="216" name="Google Shape;216;p34"/>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ragraph W">
  <p:cSld name="TITLE_1">
    <p:spTree>
      <p:nvGrpSpPr>
        <p:cNvPr id="217" name="Shape 217"/>
        <p:cNvGrpSpPr/>
        <p:nvPr/>
      </p:nvGrpSpPr>
      <p:grpSpPr>
        <a:xfrm>
          <a:off x="0" y="0"/>
          <a:ext cx="0" cy="0"/>
          <a:chOff x="0" y="0"/>
          <a:chExt cx="0" cy="0"/>
        </a:xfrm>
      </p:grpSpPr>
      <p:sp>
        <p:nvSpPr>
          <p:cNvPr id="218" name="Google Shape;21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19" name="Google Shape;219;p35"/>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20" name="Google Shape;220;p35"/>
          <p:cNvSpPr txBox="1"/>
          <p:nvPr>
            <p:ph idx="1" type="subTitle"/>
          </p:nvPr>
        </p:nvSpPr>
        <p:spPr>
          <a:xfrm>
            <a:off x="2360250" y="1898125"/>
            <a:ext cx="41457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9pPr>
          </a:lstStyle>
          <a:p/>
        </p:txBody>
      </p:sp>
      <p:sp>
        <p:nvSpPr>
          <p:cNvPr id="221" name="Google Shape;221;p35"/>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B">
  <p:cSld name="CUSTOM">
    <p:spTree>
      <p:nvGrpSpPr>
        <p:cNvPr id="222" name="Shape 222"/>
        <p:cNvGrpSpPr/>
        <p:nvPr/>
      </p:nvGrpSpPr>
      <p:grpSpPr>
        <a:xfrm>
          <a:off x="0" y="0"/>
          <a:ext cx="0" cy="0"/>
          <a:chOff x="0" y="0"/>
          <a:chExt cx="0" cy="0"/>
        </a:xfrm>
      </p:grpSpPr>
      <p:sp>
        <p:nvSpPr>
          <p:cNvPr id="223" name="Google Shape;223;p36"/>
          <p:cNvSpPr txBox="1"/>
          <p:nvPr>
            <p:ph idx="1" type="subTitle"/>
          </p:nvPr>
        </p:nvSpPr>
        <p:spPr>
          <a:xfrm>
            <a:off x="12313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224" name="Google Shape;224;p36"/>
          <p:cNvSpPr txBox="1"/>
          <p:nvPr>
            <p:ph idx="2" type="subTitle"/>
          </p:nvPr>
        </p:nvSpPr>
        <p:spPr>
          <a:xfrm>
            <a:off x="49195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225" name="Google Shape;225;p36"/>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W">
  <p:cSld name="CUSTOM_9">
    <p:spTree>
      <p:nvGrpSpPr>
        <p:cNvPr id="226" name="Shape 226"/>
        <p:cNvGrpSpPr/>
        <p:nvPr/>
      </p:nvGrpSpPr>
      <p:grpSpPr>
        <a:xfrm>
          <a:off x="0" y="0"/>
          <a:ext cx="0" cy="0"/>
          <a:chOff x="0" y="0"/>
          <a:chExt cx="0" cy="0"/>
        </a:xfrm>
      </p:grpSpPr>
      <p:pic>
        <p:nvPicPr>
          <p:cNvPr id="227" name="Google Shape;227;p37"/>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28" name="Google Shape;228;p37"/>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29" name="Google Shape;229;p37"/>
          <p:cNvSpPr txBox="1"/>
          <p:nvPr>
            <p:ph idx="1" type="subTitle"/>
          </p:nvPr>
        </p:nvSpPr>
        <p:spPr>
          <a:xfrm>
            <a:off x="12313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30" name="Google Shape;230;p37"/>
          <p:cNvSpPr txBox="1"/>
          <p:nvPr>
            <p:ph idx="2" type="subTitle"/>
          </p:nvPr>
        </p:nvSpPr>
        <p:spPr>
          <a:xfrm>
            <a:off x="49195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agraph 3 B">
  <p:cSld name="CUSTOM_1">
    <p:spTree>
      <p:nvGrpSpPr>
        <p:cNvPr id="231" name="Shape 231"/>
        <p:cNvGrpSpPr/>
        <p:nvPr/>
      </p:nvGrpSpPr>
      <p:grpSpPr>
        <a:xfrm>
          <a:off x="0" y="0"/>
          <a:ext cx="0" cy="0"/>
          <a:chOff x="0" y="0"/>
          <a:chExt cx="0" cy="0"/>
        </a:xfrm>
      </p:grpSpPr>
      <p:sp>
        <p:nvSpPr>
          <p:cNvPr id="232" name="Google Shape;232;p38"/>
          <p:cNvSpPr txBox="1"/>
          <p:nvPr>
            <p:ph idx="1" type="subTitle"/>
          </p:nvPr>
        </p:nvSpPr>
        <p:spPr>
          <a:xfrm>
            <a:off x="4989700" y="14841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33" name="Google Shape;233;p38"/>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234" name="Google Shape;234;p38"/>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35" name="Google Shape;235;p38"/>
          <p:cNvSpPr txBox="1"/>
          <p:nvPr>
            <p:ph idx="3" type="subTitle"/>
          </p:nvPr>
        </p:nvSpPr>
        <p:spPr>
          <a:xfrm>
            <a:off x="4989700" y="24855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36" name="Google Shape;236;p38"/>
          <p:cNvSpPr txBox="1"/>
          <p:nvPr>
            <p:ph idx="4" type="subTitle"/>
          </p:nvPr>
        </p:nvSpPr>
        <p:spPr>
          <a:xfrm>
            <a:off x="4989700" y="34869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agraph 3 W">
  <p:cSld name="CUSTOM_1_1">
    <p:spTree>
      <p:nvGrpSpPr>
        <p:cNvPr id="237" name="Shape 237"/>
        <p:cNvGrpSpPr/>
        <p:nvPr/>
      </p:nvGrpSpPr>
      <p:grpSpPr>
        <a:xfrm>
          <a:off x="0" y="0"/>
          <a:ext cx="0" cy="0"/>
          <a:chOff x="0" y="0"/>
          <a:chExt cx="0" cy="0"/>
        </a:xfrm>
      </p:grpSpPr>
      <p:pic>
        <p:nvPicPr>
          <p:cNvPr id="238" name="Google Shape;238;p39"/>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39" name="Google Shape;239;p39"/>
          <p:cNvSpPr txBox="1"/>
          <p:nvPr>
            <p:ph type="title"/>
          </p:nvPr>
        </p:nvSpPr>
        <p:spPr>
          <a:xfrm>
            <a:off x="672050" y="6087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40" name="Google Shape;240;p39"/>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41" name="Google Shape;241;p39"/>
          <p:cNvSpPr txBox="1"/>
          <p:nvPr>
            <p:ph idx="2" type="subTitle"/>
          </p:nvPr>
        </p:nvSpPr>
        <p:spPr>
          <a:xfrm>
            <a:off x="4989700" y="14841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39"/>
          <p:cNvSpPr txBox="1"/>
          <p:nvPr>
            <p:ph idx="3" type="subTitle"/>
          </p:nvPr>
        </p:nvSpPr>
        <p:spPr>
          <a:xfrm>
            <a:off x="4989700" y="24855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39"/>
          <p:cNvSpPr txBox="1"/>
          <p:nvPr>
            <p:ph idx="4" type="subTitle"/>
          </p:nvPr>
        </p:nvSpPr>
        <p:spPr>
          <a:xfrm>
            <a:off x="4989700" y="34869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B">
  <p:cSld name="CUSTOM_2">
    <p:spTree>
      <p:nvGrpSpPr>
        <p:cNvPr id="244" name="Shape 244"/>
        <p:cNvGrpSpPr/>
        <p:nvPr/>
      </p:nvGrpSpPr>
      <p:grpSpPr>
        <a:xfrm>
          <a:off x="0" y="0"/>
          <a:ext cx="0" cy="0"/>
          <a:chOff x="0" y="0"/>
          <a:chExt cx="0" cy="0"/>
        </a:xfrm>
      </p:grpSpPr>
      <p:pic>
        <p:nvPicPr>
          <p:cNvPr descr="Image" id="245" name="Google Shape;245;p40"/>
          <p:cNvPicPr preferRelativeResize="0"/>
          <p:nvPr/>
        </p:nvPicPr>
        <p:blipFill rotWithShape="1">
          <a:blip r:embed="rId2">
            <a:alphaModFix/>
          </a:blip>
          <a:srcRect b="0" l="0" r="0" t="0"/>
          <a:stretch/>
        </p:blipFill>
        <p:spPr>
          <a:xfrm>
            <a:off x="3714475" y="1029249"/>
            <a:ext cx="4727050" cy="3389800"/>
          </a:xfrm>
          <a:prstGeom prst="rect">
            <a:avLst/>
          </a:prstGeom>
          <a:noFill/>
          <a:ln>
            <a:noFill/>
          </a:ln>
        </p:spPr>
      </p:pic>
      <p:sp>
        <p:nvSpPr>
          <p:cNvPr id="246" name="Google Shape;246;p40"/>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47" name="Google Shape;247;p40"/>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W">
  <p:cSld name="CUSTOM_2_1">
    <p:spTree>
      <p:nvGrpSpPr>
        <p:cNvPr id="248" name="Shape 248"/>
        <p:cNvGrpSpPr/>
        <p:nvPr/>
      </p:nvGrpSpPr>
      <p:grpSpPr>
        <a:xfrm>
          <a:off x="0" y="0"/>
          <a:ext cx="0" cy="0"/>
          <a:chOff x="0" y="0"/>
          <a:chExt cx="0" cy="0"/>
        </a:xfrm>
      </p:grpSpPr>
      <p:pic>
        <p:nvPicPr>
          <p:cNvPr id="249" name="Google Shape;249;p41"/>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250" name="Google Shape;250;p41"/>
          <p:cNvPicPr preferRelativeResize="0"/>
          <p:nvPr/>
        </p:nvPicPr>
        <p:blipFill rotWithShape="1">
          <a:blip r:embed="rId3">
            <a:alphaModFix/>
          </a:blip>
          <a:srcRect b="0" l="0" r="0" t="0"/>
          <a:stretch/>
        </p:blipFill>
        <p:spPr>
          <a:xfrm>
            <a:off x="3937250" y="1036613"/>
            <a:ext cx="4366224" cy="3070286"/>
          </a:xfrm>
          <a:prstGeom prst="rect">
            <a:avLst/>
          </a:prstGeom>
          <a:noFill/>
          <a:ln>
            <a:noFill/>
          </a:ln>
        </p:spPr>
      </p:pic>
      <p:sp>
        <p:nvSpPr>
          <p:cNvPr id="251" name="Google Shape;251;p41"/>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52" name="Google Shape;252;p41"/>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
  <p:cSld name="CUSTOM_5">
    <p:spTree>
      <p:nvGrpSpPr>
        <p:cNvPr id="19" name="Shape 19"/>
        <p:cNvGrpSpPr/>
        <p:nvPr/>
      </p:nvGrpSpPr>
      <p:grpSpPr>
        <a:xfrm>
          <a:off x="0" y="0"/>
          <a:ext cx="0" cy="0"/>
          <a:chOff x="0" y="0"/>
          <a:chExt cx="0" cy="0"/>
        </a:xfrm>
      </p:grpSpPr>
      <p:sp>
        <p:nvSpPr>
          <p:cNvPr id="20" name="Google Shape;20;p5"/>
          <p:cNvSpPr txBox="1"/>
          <p:nvPr>
            <p:ph idx="1" type="body"/>
          </p:nvPr>
        </p:nvSpPr>
        <p:spPr>
          <a:xfrm>
            <a:off x="4636025" y="1519975"/>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FFFFFF"/>
              </a:buClr>
              <a:buSzPts val="1400"/>
              <a:buFont typeface="Helvetica Neue"/>
              <a:buAutoNum type="arabicPeriod"/>
              <a:defRPr b="0" i="0" sz="1400" u="none" cap="none" strike="noStrike">
                <a:solidFill>
                  <a:srgbClr val="FFFFFF"/>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FFFFFF"/>
              </a:buClr>
              <a:buSzPts val="1400"/>
              <a:buFont typeface="Helvetica Neue"/>
              <a:buAutoNum type="alphaLcPeriod"/>
              <a:defRPr b="0" i="0" sz="1400" u="none" cap="none" strike="noStrike">
                <a:solidFill>
                  <a:srgbClr val="FFFFFF"/>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FFFFFF"/>
              </a:buClr>
              <a:buSzPts val="1400"/>
              <a:buFont typeface="Helvetica Neue"/>
              <a:buAutoNum type="romanLcPeriod"/>
              <a:defRPr b="0" i="0" sz="1400" u="none" cap="none" strike="noStrike">
                <a:solidFill>
                  <a:srgbClr val="FFFFFF"/>
                </a:solidFill>
                <a:latin typeface="Helvetica Neue"/>
                <a:ea typeface="Helvetica Neue"/>
                <a:cs typeface="Helvetica Neue"/>
                <a:sym typeface="Helvetica Neue"/>
              </a:defRPr>
            </a:lvl9pPr>
          </a:lstStyle>
          <a:p/>
        </p:txBody>
      </p:sp>
      <p:sp>
        <p:nvSpPr>
          <p:cNvPr id="21" name="Google Shape;21;p5"/>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2" name="Google Shape;22;p5"/>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2 B">
  <p:cSld name="CUSTOM_4">
    <p:spTree>
      <p:nvGrpSpPr>
        <p:cNvPr id="253" name="Shape 253"/>
        <p:cNvGrpSpPr/>
        <p:nvPr/>
      </p:nvGrpSpPr>
      <p:grpSpPr>
        <a:xfrm>
          <a:off x="0" y="0"/>
          <a:ext cx="0" cy="0"/>
          <a:chOff x="0" y="0"/>
          <a:chExt cx="0" cy="0"/>
        </a:xfrm>
      </p:grpSpPr>
      <p:sp>
        <p:nvSpPr>
          <p:cNvPr id="254" name="Google Shape;254;p42"/>
          <p:cNvSpPr txBox="1"/>
          <p:nvPr>
            <p:ph type="title"/>
          </p:nvPr>
        </p:nvSpPr>
        <p:spPr>
          <a:xfrm>
            <a:off x="57082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5" name="Google Shape;255;p42"/>
          <p:cNvSpPr txBox="1"/>
          <p:nvPr>
            <p:ph idx="1" type="subTitle"/>
          </p:nvPr>
        </p:nvSpPr>
        <p:spPr>
          <a:xfrm>
            <a:off x="57085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56" name="Google Shape;256;p42"/>
          <p:cNvSpPr txBox="1"/>
          <p:nvPr>
            <p:ph idx="2" type="title"/>
          </p:nvPr>
        </p:nvSpPr>
        <p:spPr>
          <a:xfrm>
            <a:off x="3298650"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7" name="Google Shape;257;p42"/>
          <p:cNvSpPr txBox="1"/>
          <p:nvPr>
            <p:ph idx="3" type="subTitle"/>
          </p:nvPr>
        </p:nvSpPr>
        <p:spPr>
          <a:xfrm>
            <a:off x="3298675"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58" name="Google Shape;258;p42"/>
          <p:cNvSpPr txBox="1"/>
          <p:nvPr>
            <p:ph idx="4" type="title"/>
          </p:nvPr>
        </p:nvSpPr>
        <p:spPr>
          <a:xfrm>
            <a:off x="602647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59" name="Google Shape;259;p42"/>
          <p:cNvSpPr txBox="1"/>
          <p:nvPr>
            <p:ph idx="5" type="subTitle"/>
          </p:nvPr>
        </p:nvSpPr>
        <p:spPr>
          <a:xfrm>
            <a:off x="602650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60" name="Google Shape;260;p42"/>
          <p:cNvSpPr txBox="1"/>
          <p:nvPr>
            <p:ph idx="6"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2 W">
  <p:cSld name="CUSTOM_4_1">
    <p:spTree>
      <p:nvGrpSpPr>
        <p:cNvPr id="261" name="Shape 261"/>
        <p:cNvGrpSpPr/>
        <p:nvPr/>
      </p:nvGrpSpPr>
      <p:grpSpPr>
        <a:xfrm>
          <a:off x="0" y="0"/>
          <a:ext cx="0" cy="0"/>
          <a:chOff x="0" y="0"/>
          <a:chExt cx="0" cy="0"/>
        </a:xfrm>
      </p:grpSpPr>
      <p:pic>
        <p:nvPicPr>
          <p:cNvPr id="262" name="Google Shape;262;p43"/>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63" name="Google Shape;263;p43"/>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264" name="Google Shape;264;p43"/>
          <p:cNvSpPr txBox="1"/>
          <p:nvPr>
            <p:ph idx="2" type="title"/>
          </p:nvPr>
        </p:nvSpPr>
        <p:spPr>
          <a:xfrm>
            <a:off x="57082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65" name="Google Shape;265;p43"/>
          <p:cNvSpPr txBox="1"/>
          <p:nvPr>
            <p:ph idx="1" type="subTitle"/>
          </p:nvPr>
        </p:nvSpPr>
        <p:spPr>
          <a:xfrm>
            <a:off x="57085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3"/>
          <p:cNvSpPr txBox="1"/>
          <p:nvPr>
            <p:ph idx="3" type="title"/>
          </p:nvPr>
        </p:nvSpPr>
        <p:spPr>
          <a:xfrm>
            <a:off x="3298650"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67" name="Google Shape;267;p43"/>
          <p:cNvSpPr txBox="1"/>
          <p:nvPr>
            <p:ph idx="4" type="subTitle"/>
          </p:nvPr>
        </p:nvSpPr>
        <p:spPr>
          <a:xfrm>
            <a:off x="3298675"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43"/>
          <p:cNvSpPr txBox="1"/>
          <p:nvPr>
            <p:ph idx="5" type="title"/>
          </p:nvPr>
        </p:nvSpPr>
        <p:spPr>
          <a:xfrm>
            <a:off x="6026475" y="1838425"/>
            <a:ext cx="2546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69" name="Google Shape;269;p43"/>
          <p:cNvSpPr txBox="1"/>
          <p:nvPr>
            <p:ph idx="6" type="subTitle"/>
          </p:nvPr>
        </p:nvSpPr>
        <p:spPr>
          <a:xfrm>
            <a:off x="6026500" y="2548596"/>
            <a:ext cx="2270700" cy="130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
  <p:cSld name="CUSTOM_6">
    <p:spTree>
      <p:nvGrpSpPr>
        <p:cNvPr id="270" name="Shape 270"/>
        <p:cNvGrpSpPr/>
        <p:nvPr/>
      </p:nvGrpSpPr>
      <p:grpSpPr>
        <a:xfrm>
          <a:off x="0" y="0"/>
          <a:ext cx="0" cy="0"/>
          <a:chOff x="0" y="0"/>
          <a:chExt cx="0" cy="0"/>
        </a:xfrm>
      </p:grpSpPr>
      <p:sp>
        <p:nvSpPr>
          <p:cNvPr id="271" name="Google Shape;271;p44"/>
          <p:cNvSpPr txBox="1"/>
          <p:nvPr>
            <p:ph type="title"/>
          </p:nvPr>
        </p:nvSpPr>
        <p:spPr>
          <a:xfrm>
            <a:off x="2923650" y="2132700"/>
            <a:ext cx="3296700" cy="878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
  <p:cSld name="CUSTOM_6_1">
    <p:spTree>
      <p:nvGrpSpPr>
        <p:cNvPr id="272" name="Shape 272"/>
        <p:cNvGrpSpPr/>
        <p:nvPr/>
      </p:nvGrpSpPr>
      <p:grpSpPr>
        <a:xfrm>
          <a:off x="0" y="0"/>
          <a:ext cx="0" cy="0"/>
          <a:chOff x="0" y="0"/>
          <a:chExt cx="0" cy="0"/>
        </a:xfrm>
      </p:grpSpPr>
      <p:pic>
        <p:nvPicPr>
          <p:cNvPr id="273" name="Google Shape;273;p45"/>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274" name="Google Shape;274;p45"/>
          <p:cNvSpPr txBox="1"/>
          <p:nvPr>
            <p:ph type="title"/>
          </p:nvPr>
        </p:nvSpPr>
        <p:spPr>
          <a:xfrm>
            <a:off x="2923650" y="2132700"/>
            <a:ext cx="3296700" cy="878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B">
  <p:cSld name="CUSTOM_7">
    <p:spTree>
      <p:nvGrpSpPr>
        <p:cNvPr id="275" name="Shape 275"/>
        <p:cNvGrpSpPr/>
        <p:nvPr/>
      </p:nvGrpSpPr>
      <p:grpSpPr>
        <a:xfrm>
          <a:off x="0" y="0"/>
          <a:ext cx="0" cy="0"/>
          <a:chOff x="0" y="0"/>
          <a:chExt cx="0" cy="0"/>
        </a:xfrm>
      </p:grpSpPr>
      <p:pic>
        <p:nvPicPr>
          <p:cNvPr id="276" name="Google Shape;276;p46"/>
          <p:cNvPicPr preferRelativeResize="0"/>
          <p:nvPr/>
        </p:nvPicPr>
        <p:blipFill rotWithShape="1">
          <a:blip r:embed="rId2">
            <a:alphaModFix/>
          </a:blip>
          <a:srcRect b="0" l="0" r="0" t="0"/>
          <a:stretch/>
        </p:blipFill>
        <p:spPr>
          <a:xfrm>
            <a:off x="3228663" y="3690288"/>
            <a:ext cx="838200" cy="190500"/>
          </a:xfrm>
          <a:prstGeom prst="rect">
            <a:avLst/>
          </a:prstGeom>
          <a:noFill/>
          <a:ln>
            <a:noFill/>
          </a:ln>
        </p:spPr>
      </p:pic>
      <p:pic>
        <p:nvPicPr>
          <p:cNvPr id="277" name="Google Shape;277;p46"/>
          <p:cNvPicPr preferRelativeResize="0"/>
          <p:nvPr/>
        </p:nvPicPr>
        <p:blipFill rotWithShape="1">
          <a:blip r:embed="rId3">
            <a:alphaModFix/>
          </a:blip>
          <a:srcRect b="0" l="0" r="0" t="0"/>
          <a:stretch/>
        </p:blipFill>
        <p:spPr>
          <a:xfrm>
            <a:off x="2108213" y="2261550"/>
            <a:ext cx="790575" cy="123825"/>
          </a:xfrm>
          <a:prstGeom prst="rect">
            <a:avLst/>
          </a:prstGeom>
          <a:noFill/>
          <a:ln>
            <a:noFill/>
          </a:ln>
        </p:spPr>
      </p:pic>
      <p:pic>
        <p:nvPicPr>
          <p:cNvPr id="278" name="Google Shape;278;p46"/>
          <p:cNvPicPr preferRelativeResize="0"/>
          <p:nvPr/>
        </p:nvPicPr>
        <p:blipFill rotWithShape="1">
          <a:blip r:embed="rId4">
            <a:alphaModFix/>
          </a:blip>
          <a:srcRect b="0" l="0" r="0" t="0"/>
          <a:stretch/>
        </p:blipFill>
        <p:spPr>
          <a:xfrm>
            <a:off x="1134325" y="3013467"/>
            <a:ext cx="552450" cy="123825"/>
          </a:xfrm>
          <a:prstGeom prst="rect">
            <a:avLst/>
          </a:prstGeom>
          <a:noFill/>
          <a:ln>
            <a:noFill/>
          </a:ln>
        </p:spPr>
      </p:pic>
      <p:pic>
        <p:nvPicPr>
          <p:cNvPr id="279" name="Google Shape;279;p46"/>
          <p:cNvPicPr preferRelativeResize="0"/>
          <p:nvPr/>
        </p:nvPicPr>
        <p:blipFill rotWithShape="1">
          <a:blip r:embed="rId5">
            <a:alphaModFix/>
          </a:blip>
          <a:srcRect b="0" l="0" r="0" t="0"/>
          <a:stretch/>
        </p:blipFill>
        <p:spPr>
          <a:xfrm>
            <a:off x="5871113" y="1461463"/>
            <a:ext cx="790575" cy="266700"/>
          </a:xfrm>
          <a:prstGeom prst="rect">
            <a:avLst/>
          </a:prstGeom>
          <a:noFill/>
          <a:ln>
            <a:noFill/>
          </a:ln>
        </p:spPr>
      </p:pic>
      <p:pic>
        <p:nvPicPr>
          <p:cNvPr id="280" name="Google Shape;280;p46"/>
          <p:cNvPicPr preferRelativeResize="0"/>
          <p:nvPr/>
        </p:nvPicPr>
        <p:blipFill rotWithShape="1">
          <a:blip r:embed="rId6">
            <a:alphaModFix/>
          </a:blip>
          <a:srcRect b="0" l="0" r="0" t="0"/>
          <a:stretch/>
        </p:blipFill>
        <p:spPr>
          <a:xfrm>
            <a:off x="5774063" y="2251875"/>
            <a:ext cx="838200" cy="142875"/>
          </a:xfrm>
          <a:prstGeom prst="rect">
            <a:avLst/>
          </a:prstGeom>
          <a:noFill/>
          <a:ln>
            <a:noFill/>
          </a:ln>
        </p:spPr>
      </p:pic>
      <p:pic>
        <p:nvPicPr>
          <p:cNvPr id="281" name="Google Shape;281;p46"/>
          <p:cNvPicPr preferRelativeResize="0"/>
          <p:nvPr/>
        </p:nvPicPr>
        <p:blipFill rotWithShape="1">
          <a:blip r:embed="rId7">
            <a:alphaModFix/>
          </a:blip>
          <a:srcRect b="0" l="0" r="0" t="0"/>
          <a:stretch/>
        </p:blipFill>
        <p:spPr>
          <a:xfrm>
            <a:off x="3450950" y="2223463"/>
            <a:ext cx="390525" cy="200025"/>
          </a:xfrm>
          <a:prstGeom prst="rect">
            <a:avLst/>
          </a:prstGeom>
          <a:noFill/>
          <a:ln>
            <a:noFill/>
          </a:ln>
        </p:spPr>
      </p:pic>
      <p:pic>
        <p:nvPicPr>
          <p:cNvPr id="282" name="Google Shape;282;p46"/>
          <p:cNvPicPr preferRelativeResize="0"/>
          <p:nvPr/>
        </p:nvPicPr>
        <p:blipFill rotWithShape="1">
          <a:blip r:embed="rId8">
            <a:alphaModFix/>
          </a:blip>
          <a:srcRect b="0" l="0" r="0" t="0"/>
          <a:stretch/>
        </p:blipFill>
        <p:spPr>
          <a:xfrm>
            <a:off x="2122500" y="2984892"/>
            <a:ext cx="762000" cy="180975"/>
          </a:xfrm>
          <a:prstGeom prst="rect">
            <a:avLst/>
          </a:prstGeom>
          <a:noFill/>
          <a:ln>
            <a:noFill/>
          </a:ln>
        </p:spPr>
      </p:pic>
      <p:pic>
        <p:nvPicPr>
          <p:cNvPr id="283" name="Google Shape;283;p46"/>
          <p:cNvPicPr preferRelativeResize="0"/>
          <p:nvPr/>
        </p:nvPicPr>
        <p:blipFill rotWithShape="1">
          <a:blip r:embed="rId9">
            <a:alphaModFix/>
          </a:blip>
          <a:srcRect b="0" l="0" r="0" t="0"/>
          <a:stretch/>
        </p:blipFill>
        <p:spPr>
          <a:xfrm>
            <a:off x="7366713" y="1490038"/>
            <a:ext cx="581025" cy="209550"/>
          </a:xfrm>
          <a:prstGeom prst="rect">
            <a:avLst/>
          </a:prstGeom>
          <a:noFill/>
          <a:ln>
            <a:noFill/>
          </a:ln>
        </p:spPr>
      </p:pic>
      <p:pic>
        <p:nvPicPr>
          <p:cNvPr id="284" name="Google Shape;284;p46"/>
          <p:cNvPicPr preferRelativeResize="0"/>
          <p:nvPr/>
        </p:nvPicPr>
        <p:blipFill rotWithShape="1">
          <a:blip r:embed="rId10">
            <a:alphaModFix/>
          </a:blip>
          <a:srcRect b="0" l="0" r="0" t="0"/>
          <a:stretch/>
        </p:blipFill>
        <p:spPr>
          <a:xfrm>
            <a:off x="4591963" y="2247113"/>
            <a:ext cx="647700" cy="152400"/>
          </a:xfrm>
          <a:prstGeom prst="rect">
            <a:avLst/>
          </a:prstGeom>
          <a:noFill/>
          <a:ln>
            <a:noFill/>
          </a:ln>
        </p:spPr>
      </p:pic>
      <p:pic>
        <p:nvPicPr>
          <p:cNvPr id="285" name="Google Shape;285;p46"/>
          <p:cNvPicPr preferRelativeResize="0"/>
          <p:nvPr/>
        </p:nvPicPr>
        <p:blipFill rotWithShape="1">
          <a:blip r:embed="rId11">
            <a:alphaModFix/>
          </a:blip>
          <a:srcRect b="0" l="0" r="0" t="0"/>
          <a:stretch/>
        </p:blipFill>
        <p:spPr>
          <a:xfrm>
            <a:off x="3438200" y="2899167"/>
            <a:ext cx="419100" cy="266700"/>
          </a:xfrm>
          <a:prstGeom prst="rect">
            <a:avLst/>
          </a:prstGeom>
          <a:noFill/>
          <a:ln>
            <a:noFill/>
          </a:ln>
        </p:spPr>
      </p:pic>
      <p:pic>
        <p:nvPicPr>
          <p:cNvPr id="286" name="Google Shape;286;p46"/>
          <p:cNvPicPr preferRelativeResize="0"/>
          <p:nvPr/>
        </p:nvPicPr>
        <p:blipFill rotWithShape="1">
          <a:blip r:embed="rId12">
            <a:alphaModFix/>
          </a:blip>
          <a:srcRect b="0" l="0" r="0" t="0"/>
          <a:stretch/>
        </p:blipFill>
        <p:spPr>
          <a:xfrm>
            <a:off x="2237538" y="1509075"/>
            <a:ext cx="419100" cy="171450"/>
          </a:xfrm>
          <a:prstGeom prst="rect">
            <a:avLst/>
          </a:prstGeom>
          <a:noFill/>
          <a:ln>
            <a:noFill/>
          </a:ln>
        </p:spPr>
      </p:pic>
      <p:pic>
        <p:nvPicPr>
          <p:cNvPr id="287" name="Google Shape;287;p46"/>
          <p:cNvPicPr preferRelativeResize="0"/>
          <p:nvPr/>
        </p:nvPicPr>
        <p:blipFill rotWithShape="1">
          <a:blip r:embed="rId13">
            <a:alphaModFix/>
          </a:blip>
          <a:srcRect b="0" l="0" r="0" t="0"/>
          <a:stretch/>
        </p:blipFill>
        <p:spPr>
          <a:xfrm>
            <a:off x="4530050" y="1513838"/>
            <a:ext cx="771525" cy="161925"/>
          </a:xfrm>
          <a:prstGeom prst="rect">
            <a:avLst/>
          </a:prstGeom>
          <a:noFill/>
          <a:ln>
            <a:noFill/>
          </a:ln>
        </p:spPr>
      </p:pic>
      <p:pic>
        <p:nvPicPr>
          <p:cNvPr id="288" name="Google Shape;288;p46"/>
          <p:cNvPicPr preferRelativeResize="0"/>
          <p:nvPr/>
        </p:nvPicPr>
        <p:blipFill rotWithShape="1">
          <a:blip r:embed="rId14">
            <a:alphaModFix/>
          </a:blip>
          <a:srcRect b="0" l="0" r="0" t="0"/>
          <a:stretch/>
        </p:blipFill>
        <p:spPr>
          <a:xfrm>
            <a:off x="2189913" y="3723063"/>
            <a:ext cx="514350" cy="152400"/>
          </a:xfrm>
          <a:prstGeom prst="rect">
            <a:avLst/>
          </a:prstGeom>
          <a:noFill/>
          <a:ln>
            <a:noFill/>
          </a:ln>
        </p:spPr>
      </p:pic>
      <p:pic>
        <p:nvPicPr>
          <p:cNvPr id="289" name="Google Shape;289;p46"/>
          <p:cNvPicPr preferRelativeResize="0"/>
          <p:nvPr/>
        </p:nvPicPr>
        <p:blipFill rotWithShape="1">
          <a:blip r:embed="rId15">
            <a:alphaModFix/>
          </a:blip>
          <a:srcRect b="0" l="0" r="0" t="0"/>
          <a:stretch/>
        </p:blipFill>
        <p:spPr>
          <a:xfrm>
            <a:off x="1086700" y="3786275"/>
            <a:ext cx="647700" cy="123825"/>
          </a:xfrm>
          <a:prstGeom prst="rect">
            <a:avLst/>
          </a:prstGeom>
          <a:noFill/>
          <a:ln>
            <a:noFill/>
          </a:ln>
        </p:spPr>
      </p:pic>
      <p:pic>
        <p:nvPicPr>
          <p:cNvPr id="290" name="Google Shape;290;p46"/>
          <p:cNvPicPr preferRelativeResize="0"/>
          <p:nvPr/>
        </p:nvPicPr>
        <p:blipFill rotWithShape="1">
          <a:blip r:embed="rId16">
            <a:alphaModFix/>
          </a:blip>
          <a:srcRect b="0" l="0" r="0" t="0"/>
          <a:stretch/>
        </p:blipFill>
        <p:spPr>
          <a:xfrm>
            <a:off x="1096225" y="2323463"/>
            <a:ext cx="628650" cy="190500"/>
          </a:xfrm>
          <a:prstGeom prst="rect">
            <a:avLst/>
          </a:prstGeom>
          <a:noFill/>
          <a:ln>
            <a:noFill/>
          </a:ln>
        </p:spPr>
      </p:pic>
      <p:pic>
        <p:nvPicPr>
          <p:cNvPr id="291" name="Google Shape;291;p46"/>
          <p:cNvPicPr preferRelativeResize="0"/>
          <p:nvPr/>
        </p:nvPicPr>
        <p:blipFill rotWithShape="1">
          <a:blip r:embed="rId17">
            <a:alphaModFix/>
          </a:blip>
          <a:srcRect b="0" l="0" r="0" t="0"/>
          <a:stretch/>
        </p:blipFill>
        <p:spPr>
          <a:xfrm>
            <a:off x="4411013" y="3019030"/>
            <a:ext cx="885825" cy="133350"/>
          </a:xfrm>
          <a:prstGeom prst="rect">
            <a:avLst/>
          </a:prstGeom>
          <a:noFill/>
          <a:ln>
            <a:noFill/>
          </a:ln>
        </p:spPr>
      </p:pic>
      <p:pic>
        <p:nvPicPr>
          <p:cNvPr id="292" name="Google Shape;292;p46"/>
          <p:cNvPicPr preferRelativeResize="0"/>
          <p:nvPr/>
        </p:nvPicPr>
        <p:blipFill rotWithShape="1">
          <a:blip r:embed="rId18">
            <a:alphaModFix/>
          </a:blip>
          <a:srcRect b="0" l="0" r="0" t="0"/>
          <a:stretch/>
        </p:blipFill>
        <p:spPr>
          <a:xfrm>
            <a:off x="3331875" y="1466213"/>
            <a:ext cx="628650" cy="257175"/>
          </a:xfrm>
          <a:prstGeom prst="rect">
            <a:avLst/>
          </a:prstGeom>
          <a:noFill/>
          <a:ln>
            <a:noFill/>
          </a:ln>
        </p:spPr>
      </p:pic>
      <p:pic>
        <p:nvPicPr>
          <p:cNvPr id="293" name="Google Shape;293;p46"/>
          <p:cNvPicPr preferRelativeResize="0"/>
          <p:nvPr/>
        </p:nvPicPr>
        <p:blipFill rotWithShape="1">
          <a:blip r:embed="rId19">
            <a:alphaModFix/>
          </a:blip>
          <a:srcRect b="0" l="0" r="0" t="0"/>
          <a:stretch/>
        </p:blipFill>
        <p:spPr>
          <a:xfrm>
            <a:off x="5774063" y="3806375"/>
            <a:ext cx="838200" cy="200025"/>
          </a:xfrm>
          <a:prstGeom prst="rect">
            <a:avLst/>
          </a:prstGeom>
          <a:noFill/>
          <a:ln>
            <a:noFill/>
          </a:ln>
        </p:spPr>
      </p:pic>
      <p:pic>
        <p:nvPicPr>
          <p:cNvPr id="294" name="Google Shape;294;p46"/>
          <p:cNvPicPr preferRelativeResize="0"/>
          <p:nvPr/>
        </p:nvPicPr>
        <p:blipFill rotWithShape="1">
          <a:blip r:embed="rId20">
            <a:alphaModFix/>
          </a:blip>
          <a:srcRect b="0" l="0" r="0" t="0"/>
          <a:stretch/>
        </p:blipFill>
        <p:spPr>
          <a:xfrm>
            <a:off x="4411013" y="3820663"/>
            <a:ext cx="885825" cy="171450"/>
          </a:xfrm>
          <a:prstGeom prst="rect">
            <a:avLst/>
          </a:prstGeom>
          <a:noFill/>
          <a:ln>
            <a:noFill/>
          </a:ln>
        </p:spPr>
      </p:pic>
      <p:pic>
        <p:nvPicPr>
          <p:cNvPr id="295" name="Google Shape;295;p46"/>
          <p:cNvPicPr preferRelativeResize="0"/>
          <p:nvPr/>
        </p:nvPicPr>
        <p:blipFill rotWithShape="1">
          <a:blip r:embed="rId21">
            <a:alphaModFix/>
          </a:blip>
          <a:srcRect b="0" l="0" r="0" t="0"/>
          <a:stretch/>
        </p:blipFill>
        <p:spPr>
          <a:xfrm>
            <a:off x="5761563" y="2932492"/>
            <a:ext cx="1009650" cy="200025"/>
          </a:xfrm>
          <a:prstGeom prst="rect">
            <a:avLst/>
          </a:prstGeom>
          <a:noFill/>
          <a:ln>
            <a:noFill/>
          </a:ln>
        </p:spPr>
      </p:pic>
      <p:pic>
        <p:nvPicPr>
          <p:cNvPr id="296" name="Google Shape;296;p46"/>
          <p:cNvPicPr preferRelativeResize="0"/>
          <p:nvPr/>
        </p:nvPicPr>
        <p:blipFill rotWithShape="1">
          <a:blip r:embed="rId22">
            <a:alphaModFix/>
          </a:blip>
          <a:srcRect b="0" l="0" r="0" t="0"/>
          <a:stretch/>
        </p:blipFill>
        <p:spPr>
          <a:xfrm>
            <a:off x="7257175" y="2247275"/>
            <a:ext cx="800100" cy="152400"/>
          </a:xfrm>
          <a:prstGeom prst="rect">
            <a:avLst/>
          </a:prstGeom>
          <a:noFill/>
          <a:ln>
            <a:noFill/>
          </a:ln>
        </p:spPr>
      </p:pic>
      <p:pic>
        <p:nvPicPr>
          <p:cNvPr id="297" name="Google Shape;297;p46"/>
          <p:cNvPicPr preferRelativeResize="0"/>
          <p:nvPr/>
        </p:nvPicPr>
        <p:blipFill rotWithShape="1">
          <a:blip r:embed="rId23">
            <a:alphaModFix/>
          </a:blip>
          <a:srcRect b="0" l="0" r="0" t="0"/>
          <a:stretch/>
        </p:blipFill>
        <p:spPr>
          <a:xfrm>
            <a:off x="1120038" y="1504313"/>
            <a:ext cx="581025" cy="180975"/>
          </a:xfrm>
          <a:prstGeom prst="rect">
            <a:avLst/>
          </a:prstGeom>
          <a:noFill/>
          <a:ln>
            <a:noFill/>
          </a:ln>
        </p:spPr>
      </p:pic>
      <p:sp>
        <p:nvSpPr>
          <p:cNvPr id="298" name="Google Shape;298;p46"/>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W">
  <p:cSld name="CUSTOM_7_1">
    <p:spTree>
      <p:nvGrpSpPr>
        <p:cNvPr id="299" name="Shape 299"/>
        <p:cNvGrpSpPr/>
        <p:nvPr/>
      </p:nvGrpSpPr>
      <p:grpSpPr>
        <a:xfrm>
          <a:off x="0" y="0"/>
          <a:ext cx="0" cy="0"/>
          <a:chOff x="0" y="0"/>
          <a:chExt cx="0" cy="0"/>
        </a:xfrm>
      </p:grpSpPr>
      <p:pic>
        <p:nvPicPr>
          <p:cNvPr id="300" name="Google Shape;300;p47"/>
          <p:cNvPicPr preferRelativeResize="0"/>
          <p:nvPr/>
        </p:nvPicPr>
        <p:blipFill rotWithShape="1">
          <a:blip r:embed="rId2">
            <a:alphaModFix/>
          </a:blip>
          <a:srcRect b="0" l="0" r="0" t="0"/>
          <a:stretch/>
        </p:blipFill>
        <p:spPr>
          <a:xfrm>
            <a:off x="3228663" y="3690288"/>
            <a:ext cx="838200" cy="190500"/>
          </a:xfrm>
          <a:prstGeom prst="rect">
            <a:avLst/>
          </a:prstGeom>
          <a:noFill/>
          <a:ln>
            <a:noFill/>
          </a:ln>
        </p:spPr>
      </p:pic>
      <p:pic>
        <p:nvPicPr>
          <p:cNvPr id="301" name="Google Shape;301;p47"/>
          <p:cNvPicPr preferRelativeResize="0"/>
          <p:nvPr/>
        </p:nvPicPr>
        <p:blipFill rotWithShape="1">
          <a:blip r:embed="rId3">
            <a:alphaModFix/>
          </a:blip>
          <a:srcRect b="0" l="0" r="0" t="0"/>
          <a:stretch/>
        </p:blipFill>
        <p:spPr>
          <a:xfrm>
            <a:off x="2108213" y="2261550"/>
            <a:ext cx="790575" cy="123825"/>
          </a:xfrm>
          <a:prstGeom prst="rect">
            <a:avLst/>
          </a:prstGeom>
          <a:noFill/>
          <a:ln>
            <a:noFill/>
          </a:ln>
        </p:spPr>
      </p:pic>
      <p:pic>
        <p:nvPicPr>
          <p:cNvPr id="302" name="Google Shape;302;p47"/>
          <p:cNvPicPr preferRelativeResize="0"/>
          <p:nvPr/>
        </p:nvPicPr>
        <p:blipFill rotWithShape="1">
          <a:blip r:embed="rId4">
            <a:alphaModFix/>
          </a:blip>
          <a:srcRect b="0" l="0" r="0" t="0"/>
          <a:stretch/>
        </p:blipFill>
        <p:spPr>
          <a:xfrm>
            <a:off x="1134325" y="3013467"/>
            <a:ext cx="552450" cy="123825"/>
          </a:xfrm>
          <a:prstGeom prst="rect">
            <a:avLst/>
          </a:prstGeom>
          <a:noFill/>
          <a:ln>
            <a:noFill/>
          </a:ln>
        </p:spPr>
      </p:pic>
      <p:pic>
        <p:nvPicPr>
          <p:cNvPr id="303" name="Google Shape;303;p47"/>
          <p:cNvPicPr preferRelativeResize="0"/>
          <p:nvPr/>
        </p:nvPicPr>
        <p:blipFill rotWithShape="1">
          <a:blip r:embed="rId5">
            <a:alphaModFix/>
          </a:blip>
          <a:srcRect b="0" l="0" r="0" t="0"/>
          <a:stretch/>
        </p:blipFill>
        <p:spPr>
          <a:xfrm>
            <a:off x="5871113" y="1461463"/>
            <a:ext cx="790575" cy="266700"/>
          </a:xfrm>
          <a:prstGeom prst="rect">
            <a:avLst/>
          </a:prstGeom>
          <a:noFill/>
          <a:ln>
            <a:noFill/>
          </a:ln>
        </p:spPr>
      </p:pic>
      <p:pic>
        <p:nvPicPr>
          <p:cNvPr id="304" name="Google Shape;304;p47"/>
          <p:cNvPicPr preferRelativeResize="0"/>
          <p:nvPr/>
        </p:nvPicPr>
        <p:blipFill rotWithShape="1">
          <a:blip r:embed="rId6">
            <a:alphaModFix/>
          </a:blip>
          <a:srcRect b="0" l="0" r="0" t="0"/>
          <a:stretch/>
        </p:blipFill>
        <p:spPr>
          <a:xfrm>
            <a:off x="5774063" y="2251875"/>
            <a:ext cx="838200" cy="142875"/>
          </a:xfrm>
          <a:prstGeom prst="rect">
            <a:avLst/>
          </a:prstGeom>
          <a:noFill/>
          <a:ln>
            <a:noFill/>
          </a:ln>
        </p:spPr>
      </p:pic>
      <p:pic>
        <p:nvPicPr>
          <p:cNvPr id="305" name="Google Shape;305;p47"/>
          <p:cNvPicPr preferRelativeResize="0"/>
          <p:nvPr/>
        </p:nvPicPr>
        <p:blipFill rotWithShape="1">
          <a:blip r:embed="rId7">
            <a:alphaModFix/>
          </a:blip>
          <a:srcRect b="0" l="0" r="0" t="0"/>
          <a:stretch/>
        </p:blipFill>
        <p:spPr>
          <a:xfrm>
            <a:off x="3450950" y="2223463"/>
            <a:ext cx="390525" cy="200025"/>
          </a:xfrm>
          <a:prstGeom prst="rect">
            <a:avLst/>
          </a:prstGeom>
          <a:noFill/>
          <a:ln>
            <a:noFill/>
          </a:ln>
        </p:spPr>
      </p:pic>
      <p:pic>
        <p:nvPicPr>
          <p:cNvPr id="306" name="Google Shape;306;p47"/>
          <p:cNvPicPr preferRelativeResize="0"/>
          <p:nvPr/>
        </p:nvPicPr>
        <p:blipFill rotWithShape="1">
          <a:blip r:embed="rId8">
            <a:alphaModFix/>
          </a:blip>
          <a:srcRect b="0" l="0" r="0" t="0"/>
          <a:stretch/>
        </p:blipFill>
        <p:spPr>
          <a:xfrm>
            <a:off x="2122500" y="2984892"/>
            <a:ext cx="762000" cy="180975"/>
          </a:xfrm>
          <a:prstGeom prst="rect">
            <a:avLst/>
          </a:prstGeom>
          <a:noFill/>
          <a:ln>
            <a:noFill/>
          </a:ln>
        </p:spPr>
      </p:pic>
      <p:pic>
        <p:nvPicPr>
          <p:cNvPr id="307" name="Google Shape;307;p47"/>
          <p:cNvPicPr preferRelativeResize="0"/>
          <p:nvPr/>
        </p:nvPicPr>
        <p:blipFill rotWithShape="1">
          <a:blip r:embed="rId9">
            <a:alphaModFix/>
          </a:blip>
          <a:srcRect b="0" l="0" r="0" t="0"/>
          <a:stretch/>
        </p:blipFill>
        <p:spPr>
          <a:xfrm>
            <a:off x="7366713" y="1490038"/>
            <a:ext cx="581025" cy="209550"/>
          </a:xfrm>
          <a:prstGeom prst="rect">
            <a:avLst/>
          </a:prstGeom>
          <a:noFill/>
          <a:ln>
            <a:noFill/>
          </a:ln>
        </p:spPr>
      </p:pic>
      <p:pic>
        <p:nvPicPr>
          <p:cNvPr id="308" name="Google Shape;308;p47"/>
          <p:cNvPicPr preferRelativeResize="0"/>
          <p:nvPr/>
        </p:nvPicPr>
        <p:blipFill rotWithShape="1">
          <a:blip r:embed="rId10">
            <a:alphaModFix/>
          </a:blip>
          <a:srcRect b="0" l="0" r="0" t="0"/>
          <a:stretch/>
        </p:blipFill>
        <p:spPr>
          <a:xfrm>
            <a:off x="4591963" y="2247113"/>
            <a:ext cx="647700" cy="152400"/>
          </a:xfrm>
          <a:prstGeom prst="rect">
            <a:avLst/>
          </a:prstGeom>
          <a:noFill/>
          <a:ln>
            <a:noFill/>
          </a:ln>
        </p:spPr>
      </p:pic>
      <p:pic>
        <p:nvPicPr>
          <p:cNvPr id="309" name="Google Shape;309;p47"/>
          <p:cNvPicPr preferRelativeResize="0"/>
          <p:nvPr/>
        </p:nvPicPr>
        <p:blipFill rotWithShape="1">
          <a:blip r:embed="rId11">
            <a:alphaModFix/>
          </a:blip>
          <a:srcRect b="0" l="0" r="0" t="0"/>
          <a:stretch/>
        </p:blipFill>
        <p:spPr>
          <a:xfrm>
            <a:off x="3438200" y="2899167"/>
            <a:ext cx="419100" cy="266700"/>
          </a:xfrm>
          <a:prstGeom prst="rect">
            <a:avLst/>
          </a:prstGeom>
          <a:noFill/>
          <a:ln>
            <a:noFill/>
          </a:ln>
        </p:spPr>
      </p:pic>
      <p:pic>
        <p:nvPicPr>
          <p:cNvPr id="310" name="Google Shape;310;p47"/>
          <p:cNvPicPr preferRelativeResize="0"/>
          <p:nvPr/>
        </p:nvPicPr>
        <p:blipFill rotWithShape="1">
          <a:blip r:embed="rId12">
            <a:alphaModFix/>
          </a:blip>
          <a:srcRect b="0" l="0" r="0" t="0"/>
          <a:stretch/>
        </p:blipFill>
        <p:spPr>
          <a:xfrm>
            <a:off x="2237538" y="1509075"/>
            <a:ext cx="419100" cy="171450"/>
          </a:xfrm>
          <a:prstGeom prst="rect">
            <a:avLst/>
          </a:prstGeom>
          <a:noFill/>
          <a:ln>
            <a:noFill/>
          </a:ln>
        </p:spPr>
      </p:pic>
      <p:pic>
        <p:nvPicPr>
          <p:cNvPr id="311" name="Google Shape;311;p47"/>
          <p:cNvPicPr preferRelativeResize="0"/>
          <p:nvPr/>
        </p:nvPicPr>
        <p:blipFill rotWithShape="1">
          <a:blip r:embed="rId13">
            <a:alphaModFix/>
          </a:blip>
          <a:srcRect b="0" l="0" r="0" t="0"/>
          <a:stretch/>
        </p:blipFill>
        <p:spPr>
          <a:xfrm>
            <a:off x="4530050" y="1513838"/>
            <a:ext cx="771525" cy="161925"/>
          </a:xfrm>
          <a:prstGeom prst="rect">
            <a:avLst/>
          </a:prstGeom>
          <a:noFill/>
          <a:ln>
            <a:noFill/>
          </a:ln>
        </p:spPr>
      </p:pic>
      <p:pic>
        <p:nvPicPr>
          <p:cNvPr id="312" name="Google Shape;312;p47"/>
          <p:cNvPicPr preferRelativeResize="0"/>
          <p:nvPr/>
        </p:nvPicPr>
        <p:blipFill rotWithShape="1">
          <a:blip r:embed="rId14">
            <a:alphaModFix/>
          </a:blip>
          <a:srcRect b="0" l="0" r="0" t="0"/>
          <a:stretch/>
        </p:blipFill>
        <p:spPr>
          <a:xfrm>
            <a:off x="2189913" y="3723063"/>
            <a:ext cx="514350" cy="152400"/>
          </a:xfrm>
          <a:prstGeom prst="rect">
            <a:avLst/>
          </a:prstGeom>
          <a:noFill/>
          <a:ln>
            <a:noFill/>
          </a:ln>
        </p:spPr>
      </p:pic>
      <p:pic>
        <p:nvPicPr>
          <p:cNvPr id="313" name="Google Shape;313;p47"/>
          <p:cNvPicPr preferRelativeResize="0"/>
          <p:nvPr/>
        </p:nvPicPr>
        <p:blipFill rotWithShape="1">
          <a:blip r:embed="rId15">
            <a:alphaModFix/>
          </a:blip>
          <a:srcRect b="0" l="0" r="0" t="0"/>
          <a:stretch/>
        </p:blipFill>
        <p:spPr>
          <a:xfrm>
            <a:off x="1086700" y="3786275"/>
            <a:ext cx="647700" cy="123825"/>
          </a:xfrm>
          <a:prstGeom prst="rect">
            <a:avLst/>
          </a:prstGeom>
          <a:noFill/>
          <a:ln>
            <a:noFill/>
          </a:ln>
        </p:spPr>
      </p:pic>
      <p:pic>
        <p:nvPicPr>
          <p:cNvPr id="314" name="Google Shape;314;p47"/>
          <p:cNvPicPr preferRelativeResize="0"/>
          <p:nvPr/>
        </p:nvPicPr>
        <p:blipFill rotWithShape="1">
          <a:blip r:embed="rId16">
            <a:alphaModFix/>
          </a:blip>
          <a:srcRect b="0" l="0" r="0" t="0"/>
          <a:stretch/>
        </p:blipFill>
        <p:spPr>
          <a:xfrm>
            <a:off x="1096225" y="2323463"/>
            <a:ext cx="628650" cy="190500"/>
          </a:xfrm>
          <a:prstGeom prst="rect">
            <a:avLst/>
          </a:prstGeom>
          <a:noFill/>
          <a:ln>
            <a:noFill/>
          </a:ln>
        </p:spPr>
      </p:pic>
      <p:pic>
        <p:nvPicPr>
          <p:cNvPr id="315" name="Google Shape;315;p47"/>
          <p:cNvPicPr preferRelativeResize="0"/>
          <p:nvPr/>
        </p:nvPicPr>
        <p:blipFill rotWithShape="1">
          <a:blip r:embed="rId17">
            <a:alphaModFix/>
          </a:blip>
          <a:srcRect b="0" l="0" r="0" t="0"/>
          <a:stretch/>
        </p:blipFill>
        <p:spPr>
          <a:xfrm>
            <a:off x="4411013" y="3019030"/>
            <a:ext cx="885825" cy="133350"/>
          </a:xfrm>
          <a:prstGeom prst="rect">
            <a:avLst/>
          </a:prstGeom>
          <a:noFill/>
          <a:ln>
            <a:noFill/>
          </a:ln>
        </p:spPr>
      </p:pic>
      <p:pic>
        <p:nvPicPr>
          <p:cNvPr id="316" name="Google Shape;316;p47"/>
          <p:cNvPicPr preferRelativeResize="0"/>
          <p:nvPr/>
        </p:nvPicPr>
        <p:blipFill rotWithShape="1">
          <a:blip r:embed="rId18">
            <a:alphaModFix/>
          </a:blip>
          <a:srcRect b="0" l="0" r="0" t="0"/>
          <a:stretch/>
        </p:blipFill>
        <p:spPr>
          <a:xfrm>
            <a:off x="3331875" y="1466213"/>
            <a:ext cx="628650" cy="257175"/>
          </a:xfrm>
          <a:prstGeom prst="rect">
            <a:avLst/>
          </a:prstGeom>
          <a:noFill/>
          <a:ln>
            <a:noFill/>
          </a:ln>
        </p:spPr>
      </p:pic>
      <p:pic>
        <p:nvPicPr>
          <p:cNvPr id="317" name="Google Shape;317;p47"/>
          <p:cNvPicPr preferRelativeResize="0"/>
          <p:nvPr/>
        </p:nvPicPr>
        <p:blipFill rotWithShape="1">
          <a:blip r:embed="rId19">
            <a:alphaModFix/>
          </a:blip>
          <a:srcRect b="0" l="0" r="0" t="0"/>
          <a:stretch/>
        </p:blipFill>
        <p:spPr>
          <a:xfrm>
            <a:off x="5774063" y="3806375"/>
            <a:ext cx="838200" cy="200025"/>
          </a:xfrm>
          <a:prstGeom prst="rect">
            <a:avLst/>
          </a:prstGeom>
          <a:noFill/>
          <a:ln>
            <a:noFill/>
          </a:ln>
        </p:spPr>
      </p:pic>
      <p:pic>
        <p:nvPicPr>
          <p:cNvPr id="318" name="Google Shape;318;p47"/>
          <p:cNvPicPr preferRelativeResize="0"/>
          <p:nvPr/>
        </p:nvPicPr>
        <p:blipFill rotWithShape="1">
          <a:blip r:embed="rId20">
            <a:alphaModFix/>
          </a:blip>
          <a:srcRect b="0" l="0" r="0" t="0"/>
          <a:stretch/>
        </p:blipFill>
        <p:spPr>
          <a:xfrm>
            <a:off x="4411013" y="3820663"/>
            <a:ext cx="885825" cy="171450"/>
          </a:xfrm>
          <a:prstGeom prst="rect">
            <a:avLst/>
          </a:prstGeom>
          <a:noFill/>
          <a:ln>
            <a:noFill/>
          </a:ln>
        </p:spPr>
      </p:pic>
      <p:pic>
        <p:nvPicPr>
          <p:cNvPr id="319" name="Google Shape;319;p47"/>
          <p:cNvPicPr preferRelativeResize="0"/>
          <p:nvPr/>
        </p:nvPicPr>
        <p:blipFill rotWithShape="1">
          <a:blip r:embed="rId21">
            <a:alphaModFix/>
          </a:blip>
          <a:srcRect b="0" l="0" r="0" t="0"/>
          <a:stretch/>
        </p:blipFill>
        <p:spPr>
          <a:xfrm>
            <a:off x="5761563" y="2932492"/>
            <a:ext cx="1009650" cy="200025"/>
          </a:xfrm>
          <a:prstGeom prst="rect">
            <a:avLst/>
          </a:prstGeom>
          <a:noFill/>
          <a:ln>
            <a:noFill/>
          </a:ln>
        </p:spPr>
      </p:pic>
      <p:pic>
        <p:nvPicPr>
          <p:cNvPr id="320" name="Google Shape;320;p47"/>
          <p:cNvPicPr preferRelativeResize="0"/>
          <p:nvPr/>
        </p:nvPicPr>
        <p:blipFill rotWithShape="1">
          <a:blip r:embed="rId22">
            <a:alphaModFix/>
          </a:blip>
          <a:srcRect b="0" l="0" r="0" t="0"/>
          <a:stretch/>
        </p:blipFill>
        <p:spPr>
          <a:xfrm>
            <a:off x="7257175" y="2247275"/>
            <a:ext cx="800100" cy="152400"/>
          </a:xfrm>
          <a:prstGeom prst="rect">
            <a:avLst/>
          </a:prstGeom>
          <a:noFill/>
          <a:ln>
            <a:noFill/>
          </a:ln>
        </p:spPr>
      </p:pic>
      <p:pic>
        <p:nvPicPr>
          <p:cNvPr id="321" name="Google Shape;321;p47"/>
          <p:cNvPicPr preferRelativeResize="0"/>
          <p:nvPr/>
        </p:nvPicPr>
        <p:blipFill rotWithShape="1">
          <a:blip r:embed="rId23">
            <a:alphaModFix/>
          </a:blip>
          <a:srcRect b="0" l="0" r="0" t="0"/>
          <a:stretch/>
        </p:blipFill>
        <p:spPr>
          <a:xfrm>
            <a:off x="1120038" y="1504313"/>
            <a:ext cx="581025" cy="180975"/>
          </a:xfrm>
          <a:prstGeom prst="rect">
            <a:avLst/>
          </a:prstGeom>
          <a:noFill/>
          <a:ln>
            <a:noFill/>
          </a:ln>
        </p:spPr>
      </p:pic>
      <p:sp>
        <p:nvSpPr>
          <p:cNvPr id="322" name="Google Shape;322;p47"/>
          <p:cNvSpPr txBox="1"/>
          <p:nvPr>
            <p:ph type="title"/>
          </p:nvPr>
        </p:nvSpPr>
        <p:spPr>
          <a:xfrm>
            <a:off x="519650" y="456375"/>
            <a:ext cx="32967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B">
  <p:cSld name="CUSTOM_8">
    <p:spTree>
      <p:nvGrpSpPr>
        <p:cNvPr id="323" name="Shape 323"/>
        <p:cNvGrpSpPr/>
        <p:nvPr/>
      </p:nvGrpSpPr>
      <p:grpSpPr>
        <a:xfrm>
          <a:off x="0" y="0"/>
          <a:ext cx="0" cy="0"/>
          <a:chOff x="0" y="0"/>
          <a:chExt cx="0" cy="0"/>
        </a:xfrm>
      </p:grpSpPr>
      <p:sp>
        <p:nvSpPr>
          <p:cNvPr id="324" name="Google Shape;324;p48"/>
          <p:cNvSpPr txBox="1"/>
          <p:nvPr/>
        </p:nvSpPr>
        <p:spPr>
          <a:xfrm>
            <a:off x="5002525" y="5258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Email</a:t>
            </a:r>
            <a:endParaRPr b="0" i="0" sz="1800" u="none" cap="none" strike="noStrike">
              <a:solidFill>
                <a:srgbClr val="FFFFFF"/>
              </a:solidFill>
              <a:latin typeface="Helvetica Neue"/>
              <a:ea typeface="Helvetica Neue"/>
              <a:cs typeface="Helvetica Neue"/>
              <a:sym typeface="Helvetica Neue"/>
            </a:endParaRPr>
          </a:p>
        </p:txBody>
      </p:sp>
      <p:sp>
        <p:nvSpPr>
          <p:cNvPr id="325" name="Google Shape;325;p48"/>
          <p:cNvSpPr txBox="1"/>
          <p:nvPr/>
        </p:nvSpPr>
        <p:spPr>
          <a:xfrm>
            <a:off x="5002525" y="16303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Phone</a:t>
            </a:r>
            <a:endParaRPr b="0" i="0" sz="1800" u="none" cap="none" strike="noStrike">
              <a:solidFill>
                <a:srgbClr val="FFFFFF"/>
              </a:solidFill>
              <a:latin typeface="Helvetica Neue"/>
              <a:ea typeface="Helvetica Neue"/>
              <a:cs typeface="Helvetica Neue"/>
              <a:sym typeface="Helvetica Neue"/>
            </a:endParaRPr>
          </a:p>
        </p:txBody>
      </p:sp>
      <p:sp>
        <p:nvSpPr>
          <p:cNvPr id="326" name="Google Shape;326;p48"/>
          <p:cNvSpPr txBox="1"/>
          <p:nvPr/>
        </p:nvSpPr>
        <p:spPr>
          <a:xfrm>
            <a:off x="5002525" y="3153300"/>
            <a:ext cx="28236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twitter/ 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facebook/ thinkfulschool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pinterest/ 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linkedin/ school/thinkful</a:t>
            </a:r>
            <a:endParaRPr b="0" i="0" sz="1400" u="none" cap="none" strike="noStrike">
              <a:solidFill>
                <a:srgbClr val="FFFFFF"/>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Helvetica Neue"/>
                <a:ea typeface="Helvetica Neue"/>
                <a:cs typeface="Helvetica Neue"/>
                <a:sym typeface="Helvetica Neue"/>
              </a:rPr>
              <a:t>instagram/ thinkfulhq</a:t>
            </a:r>
            <a:endParaRPr b="0" i="0" sz="1400" u="none" cap="none" strike="noStrike">
              <a:solidFill>
                <a:srgbClr val="FFFFFF"/>
              </a:solidFill>
              <a:latin typeface="Helvetica Neue"/>
              <a:ea typeface="Helvetica Neue"/>
              <a:cs typeface="Helvetica Neue"/>
              <a:sym typeface="Helvetica Neue"/>
            </a:endParaRPr>
          </a:p>
        </p:txBody>
      </p:sp>
      <p:sp>
        <p:nvSpPr>
          <p:cNvPr id="327" name="Google Shape;327;p48"/>
          <p:cNvSpPr txBox="1"/>
          <p:nvPr/>
        </p:nvSpPr>
        <p:spPr>
          <a:xfrm>
            <a:off x="5002525" y="2800921"/>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Helvetica Neue"/>
                <a:ea typeface="Helvetica Neue"/>
                <a:cs typeface="Helvetica Neue"/>
                <a:sym typeface="Helvetica Neue"/>
              </a:rPr>
              <a:t>Online</a:t>
            </a:r>
            <a:endParaRPr b="0" i="0" sz="1800" u="none" cap="none" strike="noStrike">
              <a:solidFill>
                <a:srgbClr val="FFFFFF"/>
              </a:solidFill>
              <a:latin typeface="Helvetica Neue"/>
              <a:ea typeface="Helvetica Neue"/>
              <a:cs typeface="Helvetica Neue"/>
              <a:sym typeface="Helvetica Neue"/>
            </a:endParaRPr>
          </a:p>
        </p:txBody>
      </p:sp>
      <p:sp>
        <p:nvSpPr>
          <p:cNvPr id="328" name="Google Shape;328;p48"/>
          <p:cNvSpPr txBox="1"/>
          <p:nvPr>
            <p:ph idx="1" type="subTitle"/>
          </p:nvPr>
        </p:nvSpPr>
        <p:spPr>
          <a:xfrm>
            <a:off x="5002525" y="888450"/>
            <a:ext cx="32193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329" name="Google Shape;329;p48"/>
          <p:cNvSpPr txBox="1"/>
          <p:nvPr>
            <p:ph idx="2" type="subTitle"/>
          </p:nvPr>
        </p:nvSpPr>
        <p:spPr>
          <a:xfrm>
            <a:off x="5002525" y="1982775"/>
            <a:ext cx="3398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330" name="Google Shape;330;p48"/>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31" name="Google Shape;331;p48"/>
          <p:cNvSpPr txBox="1"/>
          <p:nvPr>
            <p:ph idx="3"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W">
  <p:cSld name="CUSTOM_8_1">
    <p:spTree>
      <p:nvGrpSpPr>
        <p:cNvPr id="332" name="Shape 332"/>
        <p:cNvGrpSpPr/>
        <p:nvPr/>
      </p:nvGrpSpPr>
      <p:grpSpPr>
        <a:xfrm>
          <a:off x="0" y="0"/>
          <a:ext cx="0" cy="0"/>
          <a:chOff x="0" y="0"/>
          <a:chExt cx="0" cy="0"/>
        </a:xfrm>
      </p:grpSpPr>
      <p:pic>
        <p:nvPicPr>
          <p:cNvPr id="333" name="Google Shape;333;p49"/>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334" name="Google Shape;334;p49"/>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35" name="Google Shape;335;p49"/>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36" name="Google Shape;336;p49"/>
          <p:cNvSpPr txBox="1"/>
          <p:nvPr/>
        </p:nvSpPr>
        <p:spPr>
          <a:xfrm>
            <a:off x="5002525" y="5258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Email</a:t>
            </a:r>
            <a:endParaRPr b="0" i="0" sz="1800" u="none" cap="none" strike="noStrike">
              <a:solidFill>
                <a:srgbClr val="000000"/>
              </a:solidFill>
              <a:latin typeface="Helvetica Neue"/>
              <a:ea typeface="Helvetica Neue"/>
              <a:cs typeface="Helvetica Neue"/>
              <a:sym typeface="Helvetica Neue"/>
            </a:endParaRPr>
          </a:p>
        </p:txBody>
      </p:sp>
      <p:sp>
        <p:nvSpPr>
          <p:cNvPr id="337" name="Google Shape;337;p49"/>
          <p:cNvSpPr txBox="1"/>
          <p:nvPr/>
        </p:nvSpPr>
        <p:spPr>
          <a:xfrm>
            <a:off x="5002525" y="1630396"/>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Phone</a:t>
            </a:r>
            <a:endParaRPr b="0" i="0" sz="1800" u="none" cap="none" strike="noStrike">
              <a:solidFill>
                <a:srgbClr val="000000"/>
              </a:solidFill>
              <a:latin typeface="Helvetica Neue"/>
              <a:ea typeface="Helvetica Neue"/>
              <a:cs typeface="Helvetica Neue"/>
              <a:sym typeface="Helvetica Neue"/>
            </a:endParaRPr>
          </a:p>
        </p:txBody>
      </p:sp>
      <p:sp>
        <p:nvSpPr>
          <p:cNvPr id="338" name="Google Shape;338;p49"/>
          <p:cNvSpPr txBox="1"/>
          <p:nvPr/>
        </p:nvSpPr>
        <p:spPr>
          <a:xfrm>
            <a:off x="5002525" y="3153300"/>
            <a:ext cx="28236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twitter/ 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facebook/ thinkfulschool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pinterest/ 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linkedin/ school/thinkful</a:t>
            </a:r>
            <a:endParaRPr b="0"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a:ea typeface="Helvetica Neue"/>
                <a:cs typeface="Helvetica Neue"/>
                <a:sym typeface="Helvetica Neue"/>
              </a:rPr>
              <a:t>instagram/ thinkfulhq</a:t>
            </a:r>
            <a:endParaRPr b="0" i="0" sz="1400" u="none" cap="none" strike="noStrike">
              <a:solidFill>
                <a:srgbClr val="000000"/>
              </a:solidFill>
              <a:latin typeface="Helvetica Neue"/>
              <a:ea typeface="Helvetica Neue"/>
              <a:cs typeface="Helvetica Neue"/>
              <a:sym typeface="Helvetica Neue"/>
            </a:endParaRPr>
          </a:p>
        </p:txBody>
      </p:sp>
      <p:sp>
        <p:nvSpPr>
          <p:cNvPr id="339" name="Google Shape;339;p49"/>
          <p:cNvSpPr txBox="1"/>
          <p:nvPr/>
        </p:nvSpPr>
        <p:spPr>
          <a:xfrm>
            <a:off x="5002525" y="2800921"/>
            <a:ext cx="23028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Helvetica Neue"/>
                <a:ea typeface="Helvetica Neue"/>
                <a:cs typeface="Helvetica Neue"/>
                <a:sym typeface="Helvetica Neue"/>
              </a:rPr>
              <a:t>Online</a:t>
            </a:r>
            <a:endParaRPr b="0" i="0" sz="1800" u="none" cap="none" strike="noStrike">
              <a:solidFill>
                <a:srgbClr val="000000"/>
              </a:solidFill>
              <a:latin typeface="Helvetica Neue"/>
              <a:ea typeface="Helvetica Neue"/>
              <a:cs typeface="Helvetica Neue"/>
              <a:sym typeface="Helvetica Neue"/>
            </a:endParaRPr>
          </a:p>
        </p:txBody>
      </p:sp>
      <p:sp>
        <p:nvSpPr>
          <p:cNvPr id="340" name="Google Shape;340;p49"/>
          <p:cNvSpPr txBox="1"/>
          <p:nvPr>
            <p:ph idx="2" type="subTitle"/>
          </p:nvPr>
        </p:nvSpPr>
        <p:spPr>
          <a:xfrm>
            <a:off x="5002525" y="888450"/>
            <a:ext cx="32193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9"/>
          <p:cNvSpPr txBox="1"/>
          <p:nvPr>
            <p:ph idx="3" type="subTitle"/>
          </p:nvPr>
        </p:nvSpPr>
        <p:spPr>
          <a:xfrm>
            <a:off x="5002525" y="1982775"/>
            <a:ext cx="3398700" cy="43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ntors W">
  <p:cSld name="CUSTOM_8_1_1">
    <p:spTree>
      <p:nvGrpSpPr>
        <p:cNvPr id="342" name="Shape 342"/>
        <p:cNvGrpSpPr/>
        <p:nvPr/>
      </p:nvGrpSpPr>
      <p:grpSpPr>
        <a:xfrm>
          <a:off x="0" y="0"/>
          <a:ext cx="0" cy="0"/>
          <a:chOff x="0" y="0"/>
          <a:chExt cx="0" cy="0"/>
        </a:xfrm>
      </p:grpSpPr>
      <p:pic>
        <p:nvPicPr>
          <p:cNvPr id="343" name="Google Shape;343;p50"/>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344" name="Google Shape;344;p50"/>
          <p:cNvPicPr preferRelativeResize="0"/>
          <p:nvPr/>
        </p:nvPicPr>
        <p:blipFill rotWithShape="1">
          <a:blip r:embed="rId3">
            <a:alphaModFix/>
          </a:blip>
          <a:srcRect b="0" l="0" r="0" t="0"/>
          <a:stretch/>
        </p:blipFill>
        <p:spPr>
          <a:xfrm>
            <a:off x="4313624" y="702750"/>
            <a:ext cx="1210248" cy="1815400"/>
          </a:xfrm>
          <a:prstGeom prst="rect">
            <a:avLst/>
          </a:prstGeom>
          <a:noFill/>
          <a:ln>
            <a:noFill/>
          </a:ln>
        </p:spPr>
      </p:pic>
      <p:pic>
        <p:nvPicPr>
          <p:cNvPr id="345" name="Google Shape;345;p50"/>
          <p:cNvPicPr preferRelativeResize="0"/>
          <p:nvPr/>
        </p:nvPicPr>
        <p:blipFill rotWithShape="1">
          <a:blip r:embed="rId4">
            <a:alphaModFix/>
          </a:blip>
          <a:srcRect b="0" l="0" r="0" t="0"/>
          <a:stretch/>
        </p:blipFill>
        <p:spPr>
          <a:xfrm>
            <a:off x="5676275" y="702764"/>
            <a:ext cx="1210249" cy="1815386"/>
          </a:xfrm>
          <a:prstGeom prst="rect">
            <a:avLst/>
          </a:prstGeom>
          <a:noFill/>
          <a:ln>
            <a:noFill/>
          </a:ln>
        </p:spPr>
      </p:pic>
      <p:pic>
        <p:nvPicPr>
          <p:cNvPr id="346" name="Google Shape;346;p50"/>
          <p:cNvPicPr preferRelativeResize="0"/>
          <p:nvPr/>
        </p:nvPicPr>
        <p:blipFill rotWithShape="1">
          <a:blip r:embed="rId5">
            <a:alphaModFix/>
          </a:blip>
          <a:srcRect b="0" l="0" r="0" t="0"/>
          <a:stretch/>
        </p:blipFill>
        <p:spPr>
          <a:xfrm>
            <a:off x="7038925" y="702775"/>
            <a:ext cx="1210249" cy="1815374"/>
          </a:xfrm>
          <a:prstGeom prst="rect">
            <a:avLst/>
          </a:prstGeom>
          <a:noFill/>
          <a:ln>
            <a:noFill/>
          </a:ln>
        </p:spPr>
      </p:pic>
      <p:pic>
        <p:nvPicPr>
          <p:cNvPr id="347" name="Google Shape;347;p50"/>
          <p:cNvPicPr preferRelativeResize="0"/>
          <p:nvPr/>
        </p:nvPicPr>
        <p:blipFill rotWithShape="1">
          <a:blip r:embed="rId6">
            <a:alphaModFix/>
          </a:blip>
          <a:srcRect b="0" l="0" r="0" t="0"/>
          <a:stretch/>
        </p:blipFill>
        <p:spPr>
          <a:xfrm>
            <a:off x="4313625" y="2625337"/>
            <a:ext cx="1210250" cy="1815374"/>
          </a:xfrm>
          <a:prstGeom prst="rect">
            <a:avLst/>
          </a:prstGeom>
          <a:noFill/>
          <a:ln>
            <a:noFill/>
          </a:ln>
        </p:spPr>
      </p:pic>
      <p:pic>
        <p:nvPicPr>
          <p:cNvPr id="348" name="Google Shape;348;p50"/>
          <p:cNvPicPr preferRelativeResize="0"/>
          <p:nvPr/>
        </p:nvPicPr>
        <p:blipFill rotWithShape="1">
          <a:blip r:embed="rId7">
            <a:alphaModFix/>
          </a:blip>
          <a:srcRect b="0" l="0" r="0" t="0"/>
          <a:stretch/>
        </p:blipFill>
        <p:spPr>
          <a:xfrm>
            <a:off x="5676275" y="2625350"/>
            <a:ext cx="1210249" cy="1815388"/>
          </a:xfrm>
          <a:prstGeom prst="rect">
            <a:avLst/>
          </a:prstGeom>
          <a:noFill/>
          <a:ln>
            <a:noFill/>
          </a:ln>
        </p:spPr>
      </p:pic>
      <p:pic>
        <p:nvPicPr>
          <p:cNvPr id="349" name="Google Shape;349;p50"/>
          <p:cNvPicPr preferRelativeResize="0"/>
          <p:nvPr/>
        </p:nvPicPr>
        <p:blipFill rotWithShape="1">
          <a:blip r:embed="rId8">
            <a:alphaModFix/>
          </a:blip>
          <a:srcRect b="0" l="0" r="0" t="0"/>
          <a:stretch/>
        </p:blipFill>
        <p:spPr>
          <a:xfrm>
            <a:off x="7038925" y="2625350"/>
            <a:ext cx="1210249" cy="1815365"/>
          </a:xfrm>
          <a:prstGeom prst="rect">
            <a:avLst/>
          </a:prstGeom>
          <a:noFill/>
          <a:ln>
            <a:noFill/>
          </a:ln>
        </p:spPr>
      </p:pic>
      <p:sp>
        <p:nvSpPr>
          <p:cNvPr id="350" name="Google Shape;350;p50"/>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51" name="Google Shape;351;p50"/>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W">
  <p:cSld name="CUSTOM_8_1_1_1">
    <p:spTree>
      <p:nvGrpSpPr>
        <p:cNvPr id="352" name="Shape 352"/>
        <p:cNvGrpSpPr/>
        <p:nvPr/>
      </p:nvGrpSpPr>
      <p:grpSpPr>
        <a:xfrm>
          <a:off x="0" y="0"/>
          <a:ext cx="0" cy="0"/>
          <a:chOff x="0" y="0"/>
          <a:chExt cx="0" cy="0"/>
        </a:xfrm>
      </p:grpSpPr>
      <p:pic>
        <p:nvPicPr>
          <p:cNvPr id="353" name="Google Shape;353;p51"/>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354" name="Google Shape;354;p51"/>
          <p:cNvPicPr preferRelativeResize="0"/>
          <p:nvPr/>
        </p:nvPicPr>
        <p:blipFill rotWithShape="1">
          <a:blip r:embed="rId3">
            <a:alphaModFix/>
          </a:blip>
          <a:srcRect b="0" l="0" r="0" t="0"/>
          <a:stretch/>
        </p:blipFill>
        <p:spPr>
          <a:xfrm>
            <a:off x="4327350" y="766113"/>
            <a:ext cx="1210250" cy="1815361"/>
          </a:xfrm>
          <a:prstGeom prst="rect">
            <a:avLst/>
          </a:prstGeom>
          <a:noFill/>
          <a:ln>
            <a:noFill/>
          </a:ln>
        </p:spPr>
      </p:pic>
      <p:pic>
        <p:nvPicPr>
          <p:cNvPr id="355" name="Google Shape;355;p51"/>
          <p:cNvPicPr preferRelativeResize="0"/>
          <p:nvPr/>
        </p:nvPicPr>
        <p:blipFill rotWithShape="1">
          <a:blip r:embed="rId4">
            <a:alphaModFix/>
          </a:blip>
          <a:srcRect b="0" l="0" r="0" t="0"/>
          <a:stretch/>
        </p:blipFill>
        <p:spPr>
          <a:xfrm>
            <a:off x="7052650" y="766113"/>
            <a:ext cx="1210249" cy="1815374"/>
          </a:xfrm>
          <a:prstGeom prst="rect">
            <a:avLst/>
          </a:prstGeom>
          <a:noFill/>
          <a:ln>
            <a:noFill/>
          </a:ln>
        </p:spPr>
      </p:pic>
      <p:pic>
        <p:nvPicPr>
          <p:cNvPr id="356" name="Google Shape;356;p51"/>
          <p:cNvPicPr preferRelativeResize="0"/>
          <p:nvPr/>
        </p:nvPicPr>
        <p:blipFill rotWithShape="1">
          <a:blip r:embed="rId5">
            <a:alphaModFix/>
          </a:blip>
          <a:srcRect b="0" l="0" r="0" t="0"/>
          <a:stretch/>
        </p:blipFill>
        <p:spPr>
          <a:xfrm>
            <a:off x="5690000" y="766113"/>
            <a:ext cx="1210249" cy="1815361"/>
          </a:xfrm>
          <a:prstGeom prst="rect">
            <a:avLst/>
          </a:prstGeom>
          <a:noFill/>
          <a:ln>
            <a:noFill/>
          </a:ln>
        </p:spPr>
      </p:pic>
      <p:pic>
        <p:nvPicPr>
          <p:cNvPr id="357" name="Google Shape;357;p51"/>
          <p:cNvPicPr preferRelativeResize="0"/>
          <p:nvPr/>
        </p:nvPicPr>
        <p:blipFill rotWithShape="1">
          <a:blip r:embed="rId6">
            <a:alphaModFix/>
          </a:blip>
          <a:srcRect b="0" l="0" r="0" t="0"/>
          <a:stretch/>
        </p:blipFill>
        <p:spPr>
          <a:xfrm>
            <a:off x="4327351" y="2711299"/>
            <a:ext cx="3935550" cy="1666079"/>
          </a:xfrm>
          <a:prstGeom prst="rect">
            <a:avLst/>
          </a:prstGeom>
          <a:noFill/>
          <a:ln>
            <a:noFill/>
          </a:ln>
        </p:spPr>
      </p:pic>
      <p:sp>
        <p:nvSpPr>
          <p:cNvPr id="358" name="Google Shape;358;p51"/>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59" name="Google Shape;359;p51"/>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ragraph B" type="title">
  <p:cSld name="TITLE">
    <p:spTree>
      <p:nvGrpSpPr>
        <p:cNvPr id="23" name="Shape 23"/>
        <p:cNvGrpSpPr/>
        <p:nvPr/>
      </p:nvGrpSpPr>
      <p:grpSpPr>
        <a:xfrm>
          <a:off x="0" y="0"/>
          <a:ext cx="0" cy="0"/>
          <a:chOff x="0" y="0"/>
          <a:chExt cx="0" cy="0"/>
        </a:xfrm>
      </p:grpSpPr>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6"/>
          <p:cNvSpPr txBox="1"/>
          <p:nvPr>
            <p:ph idx="1" type="subTitle"/>
          </p:nvPr>
        </p:nvSpPr>
        <p:spPr>
          <a:xfrm>
            <a:off x="2360250" y="1898125"/>
            <a:ext cx="41457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9pPr>
          </a:lstStyle>
          <a:p/>
        </p:txBody>
      </p:sp>
      <p:sp>
        <p:nvSpPr>
          <p:cNvPr id="26" name="Google Shape;26;p6"/>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W">
  <p:cSld name="CUSTOM_8_1_1_1_1">
    <p:spTree>
      <p:nvGrpSpPr>
        <p:cNvPr id="360" name="Shape 360"/>
        <p:cNvGrpSpPr/>
        <p:nvPr/>
      </p:nvGrpSpPr>
      <p:grpSpPr>
        <a:xfrm>
          <a:off x="0" y="0"/>
          <a:ext cx="0" cy="0"/>
          <a:chOff x="0" y="0"/>
          <a:chExt cx="0" cy="0"/>
        </a:xfrm>
      </p:grpSpPr>
      <p:pic>
        <p:nvPicPr>
          <p:cNvPr id="361" name="Google Shape;361;p52"/>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362" name="Google Shape;362;p52"/>
          <p:cNvPicPr preferRelativeResize="0"/>
          <p:nvPr/>
        </p:nvPicPr>
        <p:blipFill rotWithShape="1">
          <a:blip r:embed="rId3">
            <a:alphaModFix/>
          </a:blip>
          <a:srcRect b="0" l="0" r="0" t="0"/>
          <a:stretch/>
        </p:blipFill>
        <p:spPr>
          <a:xfrm>
            <a:off x="5176075" y="594750"/>
            <a:ext cx="2965478" cy="1977002"/>
          </a:xfrm>
          <a:prstGeom prst="rect">
            <a:avLst/>
          </a:prstGeom>
          <a:noFill/>
          <a:ln>
            <a:noFill/>
          </a:ln>
        </p:spPr>
      </p:pic>
      <p:pic>
        <p:nvPicPr>
          <p:cNvPr id="363" name="Google Shape;363;p52"/>
          <p:cNvPicPr preferRelativeResize="0"/>
          <p:nvPr/>
        </p:nvPicPr>
        <p:blipFill rotWithShape="1">
          <a:blip r:embed="rId4">
            <a:alphaModFix/>
          </a:blip>
          <a:srcRect b="0" l="0" r="0" t="0"/>
          <a:stretch/>
        </p:blipFill>
        <p:spPr>
          <a:xfrm>
            <a:off x="3885475" y="2724150"/>
            <a:ext cx="2965502" cy="1977002"/>
          </a:xfrm>
          <a:prstGeom prst="rect">
            <a:avLst/>
          </a:prstGeom>
          <a:noFill/>
          <a:ln>
            <a:noFill/>
          </a:ln>
        </p:spPr>
      </p:pic>
      <p:sp>
        <p:nvSpPr>
          <p:cNvPr id="364" name="Google Shape;364;p52"/>
          <p:cNvSpPr txBox="1"/>
          <p:nvPr>
            <p:ph type="title"/>
          </p:nvPr>
        </p:nvSpPr>
        <p:spPr>
          <a:xfrm>
            <a:off x="519650" y="456375"/>
            <a:ext cx="29655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65" name="Google Shape;365;p52"/>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W">
  <p:cSld name="CUSTOM_8_1_1_1_1_1">
    <p:spTree>
      <p:nvGrpSpPr>
        <p:cNvPr id="366" name="Shape 366"/>
        <p:cNvGrpSpPr/>
        <p:nvPr/>
      </p:nvGrpSpPr>
      <p:grpSpPr>
        <a:xfrm>
          <a:off x="0" y="0"/>
          <a:ext cx="0" cy="0"/>
          <a:chOff x="0" y="0"/>
          <a:chExt cx="0" cy="0"/>
        </a:xfrm>
      </p:grpSpPr>
      <p:pic>
        <p:nvPicPr>
          <p:cNvPr id="367" name="Google Shape;367;p53"/>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pic>
        <p:nvPicPr>
          <p:cNvPr id="368" name="Google Shape;368;p53"/>
          <p:cNvPicPr preferRelativeResize="0"/>
          <p:nvPr/>
        </p:nvPicPr>
        <p:blipFill rotWithShape="1">
          <a:blip r:embed="rId3">
            <a:alphaModFix/>
          </a:blip>
          <a:srcRect b="0" l="0" r="0" t="0"/>
          <a:stretch/>
        </p:blipFill>
        <p:spPr>
          <a:xfrm>
            <a:off x="3324455" y="1175538"/>
            <a:ext cx="5204895" cy="2792426"/>
          </a:xfrm>
          <a:prstGeom prst="rect">
            <a:avLst/>
          </a:prstGeom>
          <a:noFill/>
          <a:ln>
            <a:noFill/>
          </a:ln>
        </p:spPr>
      </p:pic>
      <p:sp>
        <p:nvSpPr>
          <p:cNvPr id="369" name="Google Shape;369;p53"/>
          <p:cNvSpPr txBox="1"/>
          <p:nvPr>
            <p:ph type="title"/>
          </p:nvPr>
        </p:nvSpPr>
        <p:spPr>
          <a:xfrm>
            <a:off x="519650" y="456375"/>
            <a:ext cx="26181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70" name="Google Shape;370;p53"/>
          <p:cNvSpPr txBox="1"/>
          <p:nvPr>
            <p:ph idx="1"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8_1_1_1_1_1_1">
    <p:spTree>
      <p:nvGrpSpPr>
        <p:cNvPr id="371" name="Shape 371"/>
        <p:cNvGrpSpPr/>
        <p:nvPr/>
      </p:nvGrpSpPr>
      <p:grpSpPr>
        <a:xfrm>
          <a:off x="0" y="0"/>
          <a:ext cx="0" cy="0"/>
          <a:chOff x="0" y="0"/>
          <a:chExt cx="0" cy="0"/>
        </a:xfrm>
      </p:grpSpPr>
      <p:pic>
        <p:nvPicPr>
          <p:cNvPr id="372" name="Google Shape;372;p54"/>
          <p:cNvPicPr preferRelativeResize="0"/>
          <p:nvPr/>
        </p:nvPicPr>
        <p:blipFill rotWithShape="1">
          <a:blip r:embed="rId2">
            <a:alphaModFix amt="50000"/>
          </a:blip>
          <a:srcRect b="0" l="0" r="0" t="0"/>
          <a:stretch/>
        </p:blipFill>
        <p:spPr>
          <a:xfrm>
            <a:off x="0" y="-476250"/>
            <a:ext cx="9144000" cy="6096000"/>
          </a:xfrm>
          <a:prstGeom prst="rect">
            <a:avLst/>
          </a:prstGeom>
          <a:noFill/>
          <a:ln>
            <a:noFill/>
          </a:ln>
        </p:spPr>
      </p:pic>
      <p:pic>
        <p:nvPicPr>
          <p:cNvPr id="373" name="Google Shape;373;p54"/>
          <p:cNvPicPr preferRelativeResize="0"/>
          <p:nvPr/>
        </p:nvPicPr>
        <p:blipFill rotWithShape="1">
          <a:blip r:embed="rId3">
            <a:alphaModFix/>
          </a:blip>
          <a:srcRect b="0" l="0" r="0" t="0"/>
          <a:stretch/>
        </p:blipFill>
        <p:spPr>
          <a:xfrm>
            <a:off x="441350" y="4371900"/>
            <a:ext cx="1126675" cy="470000"/>
          </a:xfrm>
          <a:prstGeom prst="rect">
            <a:avLst/>
          </a:prstGeom>
          <a:noFill/>
          <a:ln>
            <a:noFill/>
          </a:ln>
        </p:spPr>
      </p:pic>
      <p:sp>
        <p:nvSpPr>
          <p:cNvPr id="374" name="Google Shape;374;p54"/>
          <p:cNvSpPr txBox="1"/>
          <p:nvPr>
            <p:ph type="title"/>
          </p:nvPr>
        </p:nvSpPr>
        <p:spPr>
          <a:xfrm>
            <a:off x="1962650" y="2016175"/>
            <a:ext cx="52086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75" name="Google Shape;375;p54"/>
          <p:cNvSpPr txBox="1"/>
          <p:nvPr>
            <p:ph idx="2" type="title"/>
          </p:nvPr>
        </p:nvSpPr>
        <p:spPr>
          <a:xfrm>
            <a:off x="2923650" y="2553474"/>
            <a:ext cx="32967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CUSTOM_10">
    <p:spTree>
      <p:nvGrpSpPr>
        <p:cNvPr id="376" name="Shape 376"/>
        <p:cNvGrpSpPr/>
        <p:nvPr/>
      </p:nvGrpSpPr>
      <p:grpSpPr>
        <a:xfrm>
          <a:off x="0" y="0"/>
          <a:ext cx="0" cy="0"/>
          <a:chOff x="0" y="0"/>
          <a:chExt cx="0" cy="0"/>
        </a:xfrm>
      </p:grpSpPr>
      <p:pic>
        <p:nvPicPr>
          <p:cNvPr id="377" name="Google Shape;377;p55"/>
          <p:cNvPicPr preferRelativeResize="0"/>
          <p:nvPr/>
        </p:nvPicPr>
        <p:blipFill rotWithShape="1">
          <a:blip r:embed="rId2">
            <a:alphaModFix amt="50000"/>
          </a:blip>
          <a:srcRect b="0" l="0" r="0" t="0"/>
          <a:stretch/>
        </p:blipFill>
        <p:spPr>
          <a:xfrm>
            <a:off x="0" y="0"/>
            <a:ext cx="9133908" cy="5143500"/>
          </a:xfrm>
          <a:prstGeom prst="rect">
            <a:avLst/>
          </a:prstGeom>
          <a:noFill/>
          <a:ln>
            <a:noFill/>
          </a:ln>
        </p:spPr>
      </p:pic>
      <p:pic>
        <p:nvPicPr>
          <p:cNvPr id="378" name="Google Shape;378;p55"/>
          <p:cNvPicPr preferRelativeResize="0"/>
          <p:nvPr/>
        </p:nvPicPr>
        <p:blipFill rotWithShape="1">
          <a:blip r:embed="rId3">
            <a:alphaModFix/>
          </a:blip>
          <a:srcRect b="0" l="0" r="0" t="0"/>
          <a:stretch/>
        </p:blipFill>
        <p:spPr>
          <a:xfrm>
            <a:off x="441350" y="4371900"/>
            <a:ext cx="1126675" cy="470000"/>
          </a:xfrm>
          <a:prstGeom prst="rect">
            <a:avLst/>
          </a:prstGeom>
          <a:noFill/>
          <a:ln>
            <a:noFill/>
          </a:ln>
        </p:spPr>
      </p:pic>
      <p:sp>
        <p:nvSpPr>
          <p:cNvPr id="379" name="Google Shape;379;p55"/>
          <p:cNvSpPr txBox="1"/>
          <p:nvPr>
            <p:ph type="title"/>
          </p:nvPr>
        </p:nvSpPr>
        <p:spPr>
          <a:xfrm>
            <a:off x="1962650" y="2016175"/>
            <a:ext cx="52086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80" name="Google Shape;380;p55"/>
          <p:cNvSpPr txBox="1"/>
          <p:nvPr>
            <p:ph idx="2" type="title"/>
          </p:nvPr>
        </p:nvSpPr>
        <p:spPr>
          <a:xfrm>
            <a:off x="2923650" y="2553474"/>
            <a:ext cx="3296700" cy="537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1_1">
    <p:spTree>
      <p:nvGrpSpPr>
        <p:cNvPr id="381" name="Shape 381"/>
        <p:cNvGrpSpPr/>
        <p:nvPr/>
      </p:nvGrpSpPr>
      <p:grpSpPr>
        <a:xfrm>
          <a:off x="0" y="0"/>
          <a:ext cx="0" cy="0"/>
          <a:chOff x="0" y="0"/>
          <a:chExt cx="0" cy="0"/>
        </a:xfrm>
      </p:grpSpPr>
      <p:sp>
        <p:nvSpPr>
          <p:cNvPr id="382" name="Google Shape;382;p56"/>
          <p:cNvSpPr txBox="1"/>
          <p:nvPr>
            <p:ph idx="1" type="body"/>
          </p:nvPr>
        </p:nvSpPr>
        <p:spPr>
          <a:xfrm>
            <a:off x="519650" y="1545600"/>
            <a:ext cx="3816300" cy="2625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17500" lvl="1" marL="9144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17500" lvl="2" marL="13716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17500" lvl="3" marL="18288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17500" lvl="4" marL="22860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17500" lvl="5" marL="27432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6pPr>
            <a:lvl7pPr indent="-317500" lvl="6" marL="32004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7pPr>
            <a:lvl8pPr indent="-317500" lvl="7" marL="3657600" marR="0" rtl="0" algn="l">
              <a:lnSpc>
                <a:spcPct val="115000"/>
              </a:lnSpc>
              <a:spcBef>
                <a:spcPts val="1000"/>
              </a:spcBef>
              <a:spcAft>
                <a:spcPts val="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8pPr>
            <a:lvl9pPr indent="-317500" lvl="8" marL="4114800" marR="0" rtl="0" algn="l">
              <a:lnSpc>
                <a:spcPct val="115000"/>
              </a:lnSpc>
              <a:spcBef>
                <a:spcPts val="1000"/>
              </a:spcBef>
              <a:spcAft>
                <a:spcPts val="1000"/>
              </a:spcAft>
              <a:buClr>
                <a:srgbClr val="000000"/>
              </a:buClr>
              <a:buSzPts val="1400"/>
              <a:buFont typeface="Helvetica Neue"/>
              <a:buChar char="●"/>
              <a:defRPr b="0" i="0" sz="1400" u="none" cap="none" strike="noStrike">
                <a:solidFill>
                  <a:srgbClr val="000000"/>
                </a:solidFill>
                <a:latin typeface="Helvetica Neue"/>
                <a:ea typeface="Helvetica Neue"/>
                <a:cs typeface="Helvetica Neue"/>
                <a:sym typeface="Helvetica Neue"/>
              </a:defRPr>
            </a:lvl9pPr>
          </a:lstStyle>
          <a:p/>
        </p:txBody>
      </p:sp>
      <p:sp>
        <p:nvSpPr>
          <p:cNvPr id="383" name="Google Shape;383;p56"/>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pic>
        <p:nvPicPr>
          <p:cNvPr id="384" name="Google Shape;384;p56"/>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ragraph W">
  <p:cSld name="TITLE_1">
    <p:bg>
      <p:bgPr>
        <a:solidFill>
          <a:srgbClr val="FFFFFF"/>
        </a:solidFill>
      </p:bgPr>
    </p:bg>
    <p:spTree>
      <p:nvGrpSpPr>
        <p:cNvPr id="27" name="Shape 27"/>
        <p:cNvGrpSpPr/>
        <p:nvPr/>
      </p:nvGrpSpPr>
      <p:grpSpPr>
        <a:xfrm>
          <a:off x="0" y="0"/>
          <a:ext cx="0" cy="0"/>
          <a:chOff x="0" y="0"/>
          <a:chExt cx="0" cy="0"/>
        </a:xfrm>
      </p:grpSpPr>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9" name="Google Shape;29;p7"/>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30" name="Google Shape;30;p7"/>
          <p:cNvSpPr txBox="1"/>
          <p:nvPr>
            <p:ph idx="1" type="subTitle"/>
          </p:nvPr>
        </p:nvSpPr>
        <p:spPr>
          <a:xfrm>
            <a:off x="2360250" y="1898125"/>
            <a:ext cx="41457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9pPr>
          </a:lstStyle>
          <a:p/>
        </p:txBody>
      </p:sp>
      <p:sp>
        <p:nvSpPr>
          <p:cNvPr id="31" name="Google Shape;31;p7"/>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B">
  <p:cSld name="CUSTOM">
    <p:spTree>
      <p:nvGrpSpPr>
        <p:cNvPr id="32" name="Shape 32"/>
        <p:cNvGrpSpPr/>
        <p:nvPr/>
      </p:nvGrpSpPr>
      <p:grpSpPr>
        <a:xfrm>
          <a:off x="0" y="0"/>
          <a:ext cx="0" cy="0"/>
          <a:chOff x="0" y="0"/>
          <a:chExt cx="0" cy="0"/>
        </a:xfrm>
      </p:grpSpPr>
      <p:sp>
        <p:nvSpPr>
          <p:cNvPr id="33" name="Google Shape;33;p8"/>
          <p:cNvSpPr txBox="1"/>
          <p:nvPr>
            <p:ph idx="1" type="subTitle"/>
          </p:nvPr>
        </p:nvSpPr>
        <p:spPr>
          <a:xfrm>
            <a:off x="12313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34" name="Google Shape;34;p8"/>
          <p:cNvSpPr txBox="1"/>
          <p:nvPr>
            <p:ph idx="2" type="subTitle"/>
          </p:nvPr>
        </p:nvSpPr>
        <p:spPr>
          <a:xfrm>
            <a:off x="49195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35" name="Google Shape;35;p8"/>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Paragraph W">
  <p:cSld name="CUSTOM_9">
    <p:bg>
      <p:bgPr>
        <a:solidFill>
          <a:srgbClr val="FFFFFF"/>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437691" y="4367408"/>
            <a:ext cx="1126675" cy="470037"/>
          </a:xfrm>
          <a:prstGeom prst="rect">
            <a:avLst/>
          </a:prstGeom>
          <a:noFill/>
          <a:ln>
            <a:noFill/>
          </a:ln>
        </p:spPr>
      </p:pic>
      <p:sp>
        <p:nvSpPr>
          <p:cNvPr id="38" name="Google Shape;38;p9"/>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39" name="Google Shape;39;p9"/>
          <p:cNvSpPr txBox="1"/>
          <p:nvPr>
            <p:ph idx="1" type="subTitle"/>
          </p:nvPr>
        </p:nvSpPr>
        <p:spPr>
          <a:xfrm>
            <a:off x="12313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9"/>
          <p:cNvSpPr txBox="1"/>
          <p:nvPr>
            <p:ph idx="2" type="subTitle"/>
          </p:nvPr>
        </p:nvSpPr>
        <p:spPr>
          <a:xfrm>
            <a:off x="4919550" y="1974325"/>
            <a:ext cx="3417600" cy="18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agraph 3 B">
  <p:cSld name="CUSTOM_1">
    <p:spTree>
      <p:nvGrpSpPr>
        <p:cNvPr id="41" name="Shape 41"/>
        <p:cNvGrpSpPr/>
        <p:nvPr/>
      </p:nvGrpSpPr>
      <p:grpSpPr>
        <a:xfrm>
          <a:off x="0" y="0"/>
          <a:ext cx="0" cy="0"/>
          <a:chOff x="0" y="0"/>
          <a:chExt cx="0" cy="0"/>
        </a:xfrm>
      </p:grpSpPr>
      <p:sp>
        <p:nvSpPr>
          <p:cNvPr id="42" name="Google Shape;42;p10"/>
          <p:cNvSpPr txBox="1"/>
          <p:nvPr>
            <p:ph idx="1" type="subTitle"/>
          </p:nvPr>
        </p:nvSpPr>
        <p:spPr>
          <a:xfrm>
            <a:off x="4989700" y="14841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43" name="Google Shape;43;p10"/>
          <p:cNvSpPr txBox="1"/>
          <p:nvPr>
            <p:ph idx="2" type="subTitle"/>
          </p:nvPr>
        </p:nvSpPr>
        <p:spPr>
          <a:xfrm>
            <a:off x="519650" y="1484125"/>
            <a:ext cx="2823600" cy="34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Arial"/>
                <a:ea typeface="Arial"/>
                <a:cs typeface="Arial"/>
                <a:sym typeface="Arial"/>
              </a:defRPr>
            </a:lvl9pPr>
          </a:lstStyle>
          <a:p/>
        </p:txBody>
      </p:sp>
      <p:sp>
        <p:nvSpPr>
          <p:cNvPr id="44" name="Google Shape;44;p10"/>
          <p:cNvSpPr txBox="1"/>
          <p:nvPr>
            <p:ph type="title"/>
          </p:nvPr>
        </p:nvSpPr>
        <p:spPr>
          <a:xfrm>
            <a:off x="519650" y="456375"/>
            <a:ext cx="3296700" cy="87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Helvetica Neue"/>
                <a:ea typeface="Helvetica Neue"/>
                <a:cs typeface="Helvetica Neue"/>
                <a:sym typeface="Helvetica Neue"/>
              </a:defRPr>
            </a:lvl9pPr>
          </a:lstStyle>
          <a:p/>
        </p:txBody>
      </p:sp>
      <p:sp>
        <p:nvSpPr>
          <p:cNvPr id="45" name="Google Shape;45;p10"/>
          <p:cNvSpPr txBox="1"/>
          <p:nvPr>
            <p:ph idx="3" type="subTitle"/>
          </p:nvPr>
        </p:nvSpPr>
        <p:spPr>
          <a:xfrm>
            <a:off x="4989700" y="24855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46" name="Google Shape;46;p10"/>
          <p:cNvSpPr txBox="1"/>
          <p:nvPr>
            <p:ph idx="4" type="subTitle"/>
          </p:nvPr>
        </p:nvSpPr>
        <p:spPr>
          <a:xfrm>
            <a:off x="4989700" y="3486925"/>
            <a:ext cx="2823600" cy="100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image" Target="../media/image61.png"/><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29" Type="http://schemas.openxmlformats.org/officeDocument/2006/relationships/theme" Target="../theme/theme1.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rotWithShape="1">
          <a:blip r:embed="rId1">
            <a:alphaModFix/>
          </a:blip>
          <a:srcRect b="0" l="0" r="0" t="0"/>
          <a:stretch/>
        </p:blipFill>
        <p:spPr>
          <a:xfrm>
            <a:off x="441350" y="4371900"/>
            <a:ext cx="1126675" cy="47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FFFFF"/>
        </a:solidFill>
      </p:bgPr>
    </p:bg>
    <p:spTree>
      <p:nvGrpSpPr>
        <p:cNvPr id="195" name="Shape 195"/>
        <p:cNvGrpSpPr/>
        <p:nvPr/>
      </p:nvGrpSpPr>
      <p:grpSpPr>
        <a:xfrm>
          <a:off x="0" y="0"/>
          <a:ext cx="0" cy="0"/>
          <a:chOff x="0" y="0"/>
          <a:chExt cx="0" cy="0"/>
        </a:xfrm>
      </p:grpSpPr>
      <p:sp>
        <p:nvSpPr>
          <p:cNvPr id="196" name="Google Shape;19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7" name="Google Shape;197;p29"/>
          <p:cNvPicPr preferRelativeResize="0"/>
          <p:nvPr/>
        </p:nvPicPr>
        <p:blipFill rotWithShape="1">
          <a:blip r:embed="rId1">
            <a:alphaModFix/>
          </a:blip>
          <a:srcRect b="0" l="0" r="0" t="0"/>
          <a:stretch/>
        </p:blipFill>
        <p:spPr>
          <a:xfrm>
            <a:off x="441350" y="4371900"/>
            <a:ext cx="1126675" cy="47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lab.research.google.com/" TargetMode="External"/><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9.png"/><Relationship Id="rId4" Type="http://schemas.openxmlformats.org/officeDocument/2006/relationships/image" Target="../media/image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hyperlink" Target="http://www.youtube.com/watch?v=2tuBREK_mgE" TargetMode="External"/><Relationship Id="rId4" Type="http://schemas.openxmlformats.org/officeDocument/2006/relationships/image" Target="../media/image1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8.png"/><Relationship Id="rId4" Type="http://schemas.openxmlformats.org/officeDocument/2006/relationships/image" Target="../media/image14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athbitsnotebook.com/Algebra2/Statistics/STzScores.html" TargetMode="External"/><Relationship Id="rId4" Type="http://schemas.openxmlformats.org/officeDocument/2006/relationships/hyperlink" Target="https://dfrieds.com/math/skewness.html" TargetMode="External"/><Relationship Id="rId5" Type="http://schemas.openxmlformats.org/officeDocument/2006/relationships/hyperlink" Target="https://towardsai.net/p/data-science/how-when-and-why-should-you-normalize-standardize-rescale-your-data-3f083def38ff" TargetMode="External"/><Relationship Id="rId6" Type="http://schemas.openxmlformats.org/officeDocument/2006/relationships/hyperlink" Target="https://towardsdatascience.com/catboost-vs-light-gbm-vs-xgboost-5f93620723d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tFWsuO9f74o" TargetMode="External"/><Relationship Id="rId4" Type="http://schemas.openxmlformats.org/officeDocument/2006/relationships/image" Target="../media/image1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5.jpg"/><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youtube.com/watch?v=UogOJHgJDqs" TargetMode="External"/><Relationship Id="rId4" Type="http://schemas.openxmlformats.org/officeDocument/2006/relationships/image" Target="../media/image1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8" name="Shape 388"/>
        <p:cNvGrpSpPr/>
        <p:nvPr/>
      </p:nvGrpSpPr>
      <p:grpSpPr>
        <a:xfrm>
          <a:off x="0" y="0"/>
          <a:ext cx="0" cy="0"/>
          <a:chOff x="0" y="0"/>
          <a:chExt cx="0" cy="0"/>
        </a:xfrm>
      </p:grpSpPr>
      <p:sp>
        <p:nvSpPr>
          <p:cNvPr id="389" name="Google Shape;389;p57"/>
          <p:cNvSpPr txBox="1"/>
          <p:nvPr>
            <p:ph type="title"/>
          </p:nvPr>
        </p:nvSpPr>
        <p:spPr>
          <a:xfrm>
            <a:off x="-110700" y="1526575"/>
            <a:ext cx="8853300" cy="738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3000">
                <a:solidFill>
                  <a:srgbClr val="000000"/>
                </a:solidFill>
                <a:latin typeface="Arial"/>
                <a:ea typeface="Arial"/>
                <a:cs typeface="Arial"/>
                <a:sym typeface="Arial"/>
              </a:rPr>
              <a:t>       Data Science and Data Distributions Part 2</a:t>
            </a:r>
            <a:endParaRPr sz="3000">
              <a:solidFill>
                <a:srgbClr val="000000"/>
              </a:solidFill>
              <a:latin typeface="Arial"/>
              <a:ea typeface="Arial"/>
              <a:cs typeface="Arial"/>
              <a:sym typeface="Arial"/>
            </a:endParaRPr>
          </a:p>
          <a:p>
            <a:pPr indent="0" lvl="0" marL="0" rtl="0" algn="l">
              <a:lnSpc>
                <a:spcPct val="170000"/>
              </a:lnSpc>
              <a:spcBef>
                <a:spcPts val="300"/>
              </a:spcBef>
              <a:spcAft>
                <a:spcPts val="0"/>
              </a:spcAft>
              <a:buNone/>
            </a:pPr>
            <a:r>
              <a:rPr lang="en" sz="3000">
                <a:latin typeface="Arial"/>
                <a:ea typeface="Arial"/>
                <a:cs typeface="Arial"/>
                <a:sym typeface="Arial"/>
              </a:rPr>
              <a:t>				        </a:t>
            </a:r>
            <a:endParaRPr sz="3000">
              <a:latin typeface="Arial"/>
              <a:ea typeface="Arial"/>
              <a:cs typeface="Arial"/>
              <a:sym typeface="Arial"/>
            </a:endParaRPr>
          </a:p>
          <a:p>
            <a:pPr indent="0" lvl="0" marL="0" rtl="0" algn="l">
              <a:lnSpc>
                <a:spcPct val="115000"/>
              </a:lnSpc>
              <a:spcBef>
                <a:spcPts val="300"/>
              </a:spcBef>
              <a:spcAft>
                <a:spcPts val="0"/>
              </a:spcAft>
              <a:buNone/>
            </a:pPr>
            <a:r>
              <a:rPr b="0" lang="en" sz="3000">
                <a:solidFill>
                  <a:srgbClr val="000000"/>
                </a:solidFill>
                <a:latin typeface="Arial"/>
                <a:ea typeface="Arial"/>
                <a:cs typeface="Arial"/>
                <a:sym typeface="Arial"/>
              </a:rPr>
              <a:t>  </a:t>
            </a:r>
            <a:endParaRPr b="0" sz="3000">
              <a:solidFill>
                <a:srgbClr val="000000"/>
              </a:solidFill>
              <a:latin typeface="Arial"/>
              <a:ea typeface="Arial"/>
              <a:cs typeface="Arial"/>
              <a:sym typeface="Arial"/>
            </a:endParaRPr>
          </a:p>
          <a:p>
            <a:pPr indent="0" lvl="0" marL="0" rtl="0" algn="l">
              <a:lnSpc>
                <a:spcPct val="100000"/>
              </a:lnSpc>
              <a:spcBef>
                <a:spcPts val="0"/>
              </a:spcBef>
              <a:spcAft>
                <a:spcPts val="0"/>
              </a:spcAft>
              <a:buSzPts val="2400"/>
              <a:buNone/>
            </a:pPr>
            <a:r>
              <a:rPr lang="en" sz="3000">
                <a:latin typeface="Roboto Mono"/>
                <a:ea typeface="Roboto Mono"/>
                <a:cs typeface="Roboto Mono"/>
                <a:sym typeface="Roboto Mono"/>
              </a:rPr>
              <a:t>    </a:t>
            </a:r>
            <a:endParaRPr sz="3000">
              <a:latin typeface="Roboto Mono"/>
              <a:ea typeface="Roboto Mono"/>
              <a:cs typeface="Roboto Mono"/>
              <a:sym typeface="Roboto Mono"/>
            </a:endParaRPr>
          </a:p>
        </p:txBody>
      </p:sp>
      <p:sp>
        <p:nvSpPr>
          <p:cNvPr id="390" name="Google Shape;390;p57"/>
          <p:cNvSpPr txBox="1"/>
          <p:nvPr>
            <p:ph idx="1" type="body"/>
          </p:nvPr>
        </p:nvSpPr>
        <p:spPr>
          <a:xfrm>
            <a:off x="1511100" y="2874350"/>
            <a:ext cx="6121800" cy="122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00000"/>
              </a:solidFill>
              <a:highlight>
                <a:srgbClr val="FFFF00"/>
              </a:highlight>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nvSpPr>
        <p:spPr>
          <a:xfrm>
            <a:off x="280375" y="437750"/>
            <a:ext cx="88059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Bayesian</a:t>
            </a:r>
            <a:r>
              <a:rPr b="1" lang="en">
                <a:solidFill>
                  <a:srgbClr val="FF0000"/>
                </a:solidFill>
                <a:highlight>
                  <a:srgbClr val="FFFFFF"/>
                </a:highlight>
              </a:rPr>
              <a:t> Statistics</a:t>
            </a:r>
            <a:endParaRPr b="1">
              <a:solidFill>
                <a:srgbClr val="FF0000"/>
              </a:solidFill>
              <a:highlight>
                <a:srgbClr val="FFFFFF"/>
              </a:highlight>
            </a:endParaRPr>
          </a:p>
          <a:p>
            <a:pPr indent="-317500" lvl="2" marL="1371600" rtl="0" algn="l">
              <a:spcBef>
                <a:spcPts val="1000"/>
              </a:spcBef>
              <a:spcAft>
                <a:spcPts val="0"/>
              </a:spcAft>
              <a:buSzPts val="1400"/>
              <a:buChar char="■"/>
            </a:pPr>
            <a:r>
              <a:rPr b="1" lang="en">
                <a:highlight>
                  <a:srgbClr val="FFFFFF"/>
                </a:highlight>
              </a:rPr>
              <a:t>They believe in testing with a combination of prior knowledge</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lnSpc>
                <a:spcPct val="115000"/>
              </a:lnSpc>
              <a:spcBef>
                <a:spcPts val="0"/>
              </a:spcBef>
              <a:spcAft>
                <a:spcPts val="0"/>
              </a:spcAft>
              <a:buNone/>
            </a:pPr>
            <a:r>
              <a:t/>
            </a:r>
            <a:endParaRPr b="1">
              <a:solidFill>
                <a:srgbClr val="333333"/>
              </a:solidFill>
              <a:highlight>
                <a:srgbClr val="FFFFFF"/>
              </a:highlight>
            </a:endParaRPr>
          </a:p>
          <a:p>
            <a:pPr indent="0" lvl="0" marL="457200" rtl="0" algn="l">
              <a:lnSpc>
                <a:spcPct val="115000"/>
              </a:lnSpc>
              <a:spcBef>
                <a:spcPts val="0"/>
              </a:spcBef>
              <a:spcAft>
                <a:spcPts val="0"/>
              </a:spcAft>
              <a:buNone/>
            </a:pPr>
            <a:r>
              <a:t/>
            </a:r>
            <a:endParaRPr sz="1600">
              <a:highlight>
                <a:srgbClr val="FFFFFF"/>
              </a:highlight>
            </a:endParaRPr>
          </a:p>
          <a:p>
            <a:pPr indent="0" lvl="0" marL="0" rtl="0" algn="l">
              <a:lnSpc>
                <a:spcPct val="115000"/>
              </a:lnSpc>
              <a:spcBef>
                <a:spcPts val="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sp>
        <p:nvSpPr>
          <p:cNvPr id="463" name="Google Shape;463;p66"/>
          <p:cNvSpPr txBox="1"/>
          <p:nvPr/>
        </p:nvSpPr>
        <p:spPr>
          <a:xfrm>
            <a:off x="-136275"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64" name="Google Shape;464;p66"/>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66"/>
          <p:cNvPicPr preferRelativeResize="0"/>
          <p:nvPr/>
        </p:nvPicPr>
        <p:blipFill>
          <a:blip r:embed="rId3">
            <a:alphaModFix/>
          </a:blip>
          <a:stretch>
            <a:fillRect/>
          </a:stretch>
        </p:blipFill>
        <p:spPr>
          <a:xfrm>
            <a:off x="146925" y="2119500"/>
            <a:ext cx="2816625" cy="2982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nvSpPr>
        <p:spPr>
          <a:xfrm>
            <a:off x="0" y="0"/>
            <a:ext cx="8915400" cy="43071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rPr b="1" lang="en" sz="1800"/>
              <a:t>Go to Website and Create New Python Notebook </a:t>
            </a:r>
            <a:endParaRPr b="1" sz="1800"/>
          </a:p>
          <a:p>
            <a:pPr indent="0" lvl="0" marL="0" rtl="0" algn="l">
              <a:lnSpc>
                <a:spcPct val="140000"/>
              </a:lnSpc>
              <a:spcBef>
                <a:spcPts val="1400"/>
              </a:spcBef>
              <a:spcAft>
                <a:spcPts val="0"/>
              </a:spcAft>
              <a:buNone/>
            </a:pPr>
            <a:r>
              <a:rPr lang="en" u="sng">
                <a:solidFill>
                  <a:schemeClr val="hlink"/>
                </a:solidFill>
                <a:hlinkClick r:id="rId3"/>
              </a:rPr>
              <a:t>https://colab.research.google.com/</a:t>
            </a:r>
            <a:endParaRPr b="1">
              <a:solidFill>
                <a:srgbClr val="222222"/>
              </a:solidFill>
            </a:endParaRPr>
          </a:p>
          <a:p>
            <a:pPr indent="0" lvl="0" marL="0" marR="0" rtl="0" algn="l">
              <a:lnSpc>
                <a:spcPct val="200000"/>
              </a:lnSpc>
              <a:spcBef>
                <a:spcPts val="40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pic>
        <p:nvPicPr>
          <p:cNvPr id="471" name="Google Shape;471;p67"/>
          <p:cNvPicPr preferRelativeResize="0"/>
          <p:nvPr/>
        </p:nvPicPr>
        <p:blipFill>
          <a:blip r:embed="rId4">
            <a:alphaModFix/>
          </a:blip>
          <a:stretch>
            <a:fillRect/>
          </a:stretch>
        </p:blipFill>
        <p:spPr>
          <a:xfrm>
            <a:off x="3073700" y="709000"/>
            <a:ext cx="5453324" cy="3725499"/>
          </a:xfrm>
          <a:prstGeom prst="rect">
            <a:avLst/>
          </a:prstGeom>
          <a:noFill/>
          <a:ln>
            <a:noFill/>
          </a:ln>
        </p:spPr>
      </p:pic>
      <p:sp>
        <p:nvSpPr>
          <p:cNvPr id="472" name="Google Shape;472;p67"/>
          <p:cNvSpPr/>
          <p:nvPr/>
        </p:nvSpPr>
        <p:spPr>
          <a:xfrm>
            <a:off x="6296150" y="4127200"/>
            <a:ext cx="1673100" cy="23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8"/>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pic>
        <p:nvPicPr>
          <p:cNvPr id="479" name="Google Shape;479;p68"/>
          <p:cNvPicPr preferRelativeResize="0"/>
          <p:nvPr/>
        </p:nvPicPr>
        <p:blipFill>
          <a:blip r:embed="rId3">
            <a:alphaModFix/>
          </a:blip>
          <a:stretch>
            <a:fillRect/>
          </a:stretch>
        </p:blipFill>
        <p:spPr>
          <a:xfrm>
            <a:off x="145650" y="489773"/>
            <a:ext cx="8926525" cy="216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9"/>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pic>
        <p:nvPicPr>
          <p:cNvPr id="486" name="Google Shape;486;p69"/>
          <p:cNvPicPr preferRelativeResize="0"/>
          <p:nvPr/>
        </p:nvPicPr>
        <p:blipFill rotWithShape="1">
          <a:blip r:embed="rId3">
            <a:alphaModFix/>
          </a:blip>
          <a:srcRect b="13134" l="0" r="0" t="0"/>
          <a:stretch/>
        </p:blipFill>
        <p:spPr>
          <a:xfrm>
            <a:off x="264000" y="182725"/>
            <a:ext cx="8427293" cy="4683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0"/>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pic>
        <p:nvPicPr>
          <p:cNvPr id="493" name="Google Shape;493;p70"/>
          <p:cNvPicPr preferRelativeResize="0"/>
          <p:nvPr/>
        </p:nvPicPr>
        <p:blipFill rotWithShape="1">
          <a:blip r:embed="rId3">
            <a:alphaModFix/>
          </a:blip>
          <a:srcRect b="0" l="573" r="563" t="0"/>
          <a:stretch/>
        </p:blipFill>
        <p:spPr>
          <a:xfrm>
            <a:off x="406888" y="1015925"/>
            <a:ext cx="8330225" cy="363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1"/>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What is Normal Distribution?</a:t>
            </a:r>
            <a:endParaRPr b="1">
              <a:solidFill>
                <a:srgbClr val="FF0000"/>
              </a:solidFill>
            </a:endParaRPr>
          </a:p>
          <a:p>
            <a:pPr indent="-317500" lvl="0" marL="914400" rtl="0" algn="l">
              <a:lnSpc>
                <a:spcPct val="200000"/>
              </a:lnSpc>
              <a:spcBef>
                <a:spcPts val="1000"/>
              </a:spcBef>
              <a:spcAft>
                <a:spcPts val="0"/>
              </a:spcAft>
              <a:buClr>
                <a:srgbClr val="FF0000"/>
              </a:buClr>
              <a:buSzPts val="1400"/>
              <a:buChar char="●"/>
            </a:pPr>
            <a:r>
              <a:rPr lang="en">
                <a:highlight>
                  <a:srgbClr val="FFFFFF"/>
                </a:highlight>
              </a:rPr>
              <a:t>Data that is Normally Distributed </a:t>
            </a:r>
            <a:endParaRPr>
              <a:highlight>
                <a:srgbClr val="FFFFFF"/>
              </a:highlight>
            </a:endParaRPr>
          </a:p>
          <a:p>
            <a:pPr indent="-317500" lvl="0" marL="914400" rtl="0" algn="l">
              <a:lnSpc>
                <a:spcPct val="200000"/>
              </a:lnSpc>
              <a:spcBef>
                <a:spcPts val="0"/>
              </a:spcBef>
              <a:spcAft>
                <a:spcPts val="0"/>
              </a:spcAft>
              <a:buClr>
                <a:srgbClr val="FF0000"/>
              </a:buClr>
              <a:buSzPts val="1400"/>
              <a:buChar char="●"/>
            </a:pPr>
            <a:r>
              <a:rPr lang="en">
                <a:highlight>
                  <a:srgbClr val="FFFFFF"/>
                </a:highlight>
              </a:rPr>
              <a:t>This tell us most values are near the mean</a:t>
            </a:r>
            <a:endParaRPr>
              <a:highlight>
                <a:srgbClr val="FFFFFF"/>
              </a:highlight>
            </a:endParaRPr>
          </a:p>
          <a:p>
            <a:pPr indent="-317500" lvl="0" marL="914400" rtl="0" algn="l">
              <a:lnSpc>
                <a:spcPct val="200000"/>
              </a:lnSpc>
              <a:spcBef>
                <a:spcPts val="0"/>
              </a:spcBef>
              <a:spcAft>
                <a:spcPts val="0"/>
              </a:spcAft>
              <a:buClr>
                <a:srgbClr val="FF0000"/>
              </a:buClr>
              <a:buSzPts val="1400"/>
              <a:buChar char="●"/>
            </a:pPr>
            <a:r>
              <a:rPr b="1" lang="en">
                <a:solidFill>
                  <a:srgbClr val="FF0000"/>
                </a:solidFill>
                <a:highlight>
                  <a:srgbClr val="FFFFFF"/>
                </a:highlight>
              </a:rPr>
              <a:t>When data is normally distributed this means the Mean and Median are equal</a:t>
            </a:r>
            <a:endParaRPr b="1">
              <a:solidFill>
                <a:srgbClr val="FF0000"/>
              </a:solidFill>
              <a:highlight>
                <a:srgbClr val="FFFFFF"/>
              </a:highlight>
            </a:endParaRPr>
          </a:p>
          <a:p>
            <a:pPr indent="-317500" lvl="1" marL="1371600" rtl="0" algn="l">
              <a:lnSpc>
                <a:spcPct val="200000"/>
              </a:lnSpc>
              <a:spcBef>
                <a:spcPts val="0"/>
              </a:spcBef>
              <a:spcAft>
                <a:spcPts val="0"/>
              </a:spcAft>
              <a:buClr>
                <a:srgbClr val="FF0000"/>
              </a:buClr>
              <a:buSzPts val="1400"/>
              <a:buChar char="○"/>
            </a:pPr>
            <a:r>
              <a:rPr lang="en">
                <a:highlight>
                  <a:srgbClr val="FFFFFF"/>
                </a:highlight>
              </a:rPr>
              <a:t>Median is simply the middle number </a:t>
            </a:r>
            <a:endParaRPr>
              <a:highlight>
                <a:srgbClr val="FFFFFF"/>
              </a:highlight>
            </a:endParaRPr>
          </a:p>
          <a:p>
            <a:pPr indent="-317500" lvl="2" marL="1828800" rtl="0" algn="l">
              <a:lnSpc>
                <a:spcPct val="200000"/>
              </a:lnSpc>
              <a:spcBef>
                <a:spcPts val="0"/>
              </a:spcBef>
              <a:spcAft>
                <a:spcPts val="0"/>
              </a:spcAft>
              <a:buClr>
                <a:srgbClr val="FF0000"/>
              </a:buClr>
              <a:buSzPts val="1400"/>
              <a:buChar char="■"/>
            </a:pPr>
            <a:r>
              <a:rPr lang="en">
                <a:highlight>
                  <a:srgbClr val="FFFFFF"/>
                </a:highlight>
              </a:rPr>
              <a:t>1,2,3,4,5 (Median is 3)</a:t>
            </a:r>
            <a:endParaRPr>
              <a:highlight>
                <a:srgbClr val="FFFFFF"/>
              </a:highlight>
            </a:endParaRPr>
          </a:p>
          <a:p>
            <a:pPr indent="-317500" lvl="2" marL="1828800" rtl="0" algn="l">
              <a:lnSpc>
                <a:spcPct val="200000"/>
              </a:lnSpc>
              <a:spcBef>
                <a:spcPts val="0"/>
              </a:spcBef>
              <a:spcAft>
                <a:spcPts val="0"/>
              </a:spcAft>
              <a:buClr>
                <a:srgbClr val="FF0000"/>
              </a:buClr>
              <a:buSzPts val="1400"/>
              <a:buChar char="■"/>
            </a:pPr>
            <a:r>
              <a:rPr lang="en">
                <a:highlight>
                  <a:srgbClr val="FFFFFF"/>
                </a:highlight>
              </a:rPr>
              <a:t> 1,2,3,4,5,6 (Median is 3+4 divided by 2 = 3.5)</a:t>
            </a:r>
            <a:endParaRPr>
              <a:highlight>
                <a:srgbClr val="FFFFFF"/>
              </a:highlight>
            </a:endParaRPr>
          </a:p>
          <a:p>
            <a:pPr indent="-317500" lvl="0" marL="914400" rtl="0" algn="l">
              <a:lnSpc>
                <a:spcPct val="200000"/>
              </a:lnSpc>
              <a:spcBef>
                <a:spcPts val="0"/>
              </a:spcBef>
              <a:spcAft>
                <a:spcPts val="0"/>
              </a:spcAft>
              <a:buSzPts val="1400"/>
              <a:buChar char="●"/>
            </a:pPr>
            <a:r>
              <a:rPr lang="en">
                <a:highlight>
                  <a:srgbClr val="FFFFFF"/>
                </a:highlight>
              </a:rPr>
              <a:t>When data is not normally distributed that means a bias to the left or right exists</a:t>
            </a:r>
            <a:endParaRPr>
              <a:highlight>
                <a:srgbClr val="FFFFFF"/>
              </a:highlight>
            </a:endParaRPr>
          </a:p>
          <a:p>
            <a:pPr indent="-317500" lvl="1" marL="1371600" rtl="0" algn="l">
              <a:lnSpc>
                <a:spcPct val="200000"/>
              </a:lnSpc>
              <a:spcBef>
                <a:spcPts val="0"/>
              </a:spcBef>
              <a:spcAft>
                <a:spcPts val="0"/>
              </a:spcAft>
              <a:buSzPts val="1400"/>
              <a:buChar char="○"/>
            </a:pPr>
            <a:r>
              <a:rPr lang="en">
                <a:highlight>
                  <a:srgbClr val="FFFFFF"/>
                </a:highlight>
              </a:rPr>
              <a:t>Represented by a Standard Bell Curve’</a:t>
            </a:r>
            <a:endParaRPr>
              <a:highlight>
                <a:srgbClr val="FFFFFF"/>
              </a:highlight>
            </a:endParaRPr>
          </a:p>
          <a:p>
            <a:pPr indent="-317500" lvl="1" marL="1371600" rtl="0" algn="l">
              <a:lnSpc>
                <a:spcPct val="200000"/>
              </a:lnSpc>
              <a:spcBef>
                <a:spcPts val="0"/>
              </a:spcBef>
              <a:spcAft>
                <a:spcPts val="0"/>
              </a:spcAft>
              <a:buSzPts val="1400"/>
              <a:buChar char="○"/>
            </a:pPr>
            <a:r>
              <a:rPr lang="en">
                <a:highlight>
                  <a:srgbClr val="FFFFFF"/>
                </a:highlight>
              </a:rPr>
              <a:t>The yellow marks represent bins</a:t>
            </a:r>
            <a:endParaRPr>
              <a:highlight>
                <a:srgbClr val="FFFFFF"/>
              </a:highlight>
            </a:endParaRPr>
          </a:p>
          <a:p>
            <a:pPr indent="-317500" lvl="1" marL="1371600" rtl="0" algn="l">
              <a:lnSpc>
                <a:spcPct val="200000"/>
              </a:lnSpc>
              <a:spcBef>
                <a:spcPts val="0"/>
              </a:spcBef>
              <a:spcAft>
                <a:spcPts val="0"/>
              </a:spcAft>
              <a:buSzPts val="1400"/>
              <a:buChar char="○"/>
            </a:pPr>
            <a:r>
              <a:rPr lang="en">
                <a:highlight>
                  <a:srgbClr val="FFFFFF"/>
                </a:highlight>
              </a:rPr>
              <a:t>Bins are called “Bin Widths”</a:t>
            </a:r>
            <a:endParaRPr>
              <a:highlight>
                <a:srgbClr val="FFFFFF"/>
              </a:highlight>
            </a:endParaRPr>
          </a:p>
          <a:p>
            <a:pPr indent="0" lvl="0" marL="0" rtl="0" algn="l">
              <a:lnSpc>
                <a:spcPct val="115000"/>
              </a:lnSpc>
              <a:spcBef>
                <a:spcPts val="3800"/>
              </a:spcBef>
              <a:spcAft>
                <a:spcPts val="3800"/>
              </a:spcAft>
              <a:buNone/>
            </a:pPr>
            <a:r>
              <a:t/>
            </a:r>
            <a:endParaRPr/>
          </a:p>
        </p:txBody>
      </p:sp>
      <p:pic>
        <p:nvPicPr>
          <p:cNvPr id="500" name="Google Shape;500;p71"/>
          <p:cNvPicPr preferRelativeResize="0"/>
          <p:nvPr/>
        </p:nvPicPr>
        <p:blipFill>
          <a:blip r:embed="rId3">
            <a:alphaModFix/>
          </a:blip>
          <a:stretch>
            <a:fillRect/>
          </a:stretch>
        </p:blipFill>
        <p:spPr>
          <a:xfrm>
            <a:off x="5683450" y="3338050"/>
            <a:ext cx="3215950" cy="169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2"/>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Different Types of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07" name="Google Shape;507;p72"/>
          <p:cNvPicPr preferRelativeResize="0"/>
          <p:nvPr/>
        </p:nvPicPr>
        <p:blipFill rotWithShape="1">
          <a:blip r:embed="rId3">
            <a:alphaModFix/>
          </a:blip>
          <a:srcRect b="0" l="5173" r="5164" t="0"/>
          <a:stretch/>
        </p:blipFill>
        <p:spPr>
          <a:xfrm>
            <a:off x="1000300" y="900500"/>
            <a:ext cx="6626700" cy="3342500"/>
          </a:xfrm>
          <a:prstGeom prst="rect">
            <a:avLst/>
          </a:prstGeom>
          <a:noFill/>
          <a:ln>
            <a:noFill/>
          </a:ln>
        </p:spPr>
      </p:pic>
      <p:sp>
        <p:nvSpPr>
          <p:cNvPr id="508" name="Google Shape;508;p72"/>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3"/>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3"/>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Different Types of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15" name="Google Shape;515;p73"/>
          <p:cNvPicPr preferRelativeResize="0"/>
          <p:nvPr/>
        </p:nvPicPr>
        <p:blipFill rotWithShape="1">
          <a:blip r:embed="rId3">
            <a:alphaModFix/>
          </a:blip>
          <a:srcRect b="0" l="5096" r="0" t="0"/>
          <a:stretch/>
        </p:blipFill>
        <p:spPr>
          <a:xfrm>
            <a:off x="167325" y="1137500"/>
            <a:ext cx="8710701" cy="3105550"/>
          </a:xfrm>
          <a:prstGeom prst="rect">
            <a:avLst/>
          </a:prstGeom>
          <a:noFill/>
          <a:ln>
            <a:noFill/>
          </a:ln>
        </p:spPr>
      </p:pic>
      <p:sp>
        <p:nvSpPr>
          <p:cNvPr id="516" name="Google Shape;516;p73"/>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4"/>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4"/>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Different Types of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23" name="Google Shape;523;p74"/>
          <p:cNvPicPr preferRelativeResize="0"/>
          <p:nvPr/>
        </p:nvPicPr>
        <p:blipFill rotWithShape="1">
          <a:blip r:embed="rId3">
            <a:alphaModFix/>
          </a:blip>
          <a:srcRect b="0" l="4972" r="3443" t="0"/>
          <a:stretch/>
        </p:blipFill>
        <p:spPr>
          <a:xfrm>
            <a:off x="155263" y="696938"/>
            <a:ext cx="8567875" cy="3105550"/>
          </a:xfrm>
          <a:prstGeom prst="rect">
            <a:avLst/>
          </a:prstGeom>
          <a:noFill/>
          <a:ln>
            <a:noFill/>
          </a:ln>
        </p:spPr>
      </p:pic>
      <p:sp>
        <p:nvSpPr>
          <p:cNvPr id="524" name="Google Shape;524;p74"/>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525" name="Google Shape;525;p74"/>
          <p:cNvPicPr preferRelativeResize="0"/>
          <p:nvPr/>
        </p:nvPicPr>
        <p:blipFill>
          <a:blip r:embed="rId4">
            <a:alphaModFix/>
          </a:blip>
          <a:stretch>
            <a:fillRect/>
          </a:stretch>
        </p:blipFill>
        <p:spPr>
          <a:xfrm>
            <a:off x="155275" y="3934946"/>
            <a:ext cx="6115825" cy="86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5"/>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5"/>
          <p:cNvSpPr txBox="1"/>
          <p:nvPr/>
        </p:nvSpPr>
        <p:spPr>
          <a:xfrm flipH="1">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Normal Distribution Use Cases</a:t>
            </a:r>
            <a:endParaRPr b="1">
              <a:solidFill>
                <a:srgbClr val="FF0000"/>
              </a:solidFill>
            </a:endParaRPr>
          </a:p>
          <a:p>
            <a:pPr indent="-317500" lvl="0" marL="457200" rtl="0" algn="l">
              <a:lnSpc>
                <a:spcPct val="115000"/>
              </a:lnSpc>
              <a:spcBef>
                <a:spcPts val="1000"/>
              </a:spcBef>
              <a:spcAft>
                <a:spcPts val="0"/>
              </a:spcAft>
              <a:buSzPts val="1400"/>
              <a:buFont typeface="Helvetica Neue"/>
              <a:buChar char="●"/>
            </a:pPr>
            <a:r>
              <a:rPr lang="en">
                <a:solidFill>
                  <a:srgbClr val="222222"/>
                </a:solidFill>
                <a:highlight>
                  <a:srgbClr val="FFFFFF"/>
                </a:highlight>
              </a:rPr>
              <a:t>These are what different distributions look like when the Means and Standard Deviations are higher and lower </a:t>
            </a:r>
            <a:endParaRPr>
              <a:solidFill>
                <a:srgbClr val="222222"/>
              </a:solidFill>
              <a:highlight>
                <a:srgbClr val="FFFFFF"/>
              </a:highlight>
            </a:endParaRPr>
          </a:p>
          <a:p>
            <a:pPr indent="0" lvl="0" marL="457200" rtl="0" algn="l">
              <a:lnSpc>
                <a:spcPct val="115000"/>
              </a:lnSpc>
              <a:spcBef>
                <a:spcPts val="1100"/>
              </a:spcBef>
              <a:spcAft>
                <a:spcPts val="0"/>
              </a:spcAft>
              <a:buNone/>
            </a:pPr>
            <a:r>
              <a:t/>
            </a:r>
            <a:endParaRPr>
              <a:highlight>
                <a:srgbClr val="FFFFFF"/>
              </a:highlight>
              <a:latin typeface="Helvetica Neue"/>
              <a:ea typeface="Helvetica Neue"/>
              <a:cs typeface="Helvetica Neue"/>
              <a:sym typeface="Helvetica Neue"/>
            </a:endParaRPr>
          </a:p>
          <a:p>
            <a:pPr indent="0" lvl="0" marL="0" rtl="0" algn="l">
              <a:lnSpc>
                <a:spcPct val="115000"/>
              </a:lnSpc>
              <a:spcBef>
                <a:spcPts val="3800"/>
              </a:spcBef>
              <a:spcAft>
                <a:spcPts val="3800"/>
              </a:spcAft>
              <a:buNone/>
            </a:pPr>
            <a:r>
              <a:t/>
            </a:r>
            <a:endParaRPr/>
          </a:p>
        </p:txBody>
      </p:sp>
      <p:pic>
        <p:nvPicPr>
          <p:cNvPr id="532" name="Google Shape;532;p75"/>
          <p:cNvPicPr preferRelativeResize="0"/>
          <p:nvPr/>
        </p:nvPicPr>
        <p:blipFill>
          <a:blip r:embed="rId3">
            <a:alphaModFix/>
          </a:blip>
          <a:stretch>
            <a:fillRect/>
          </a:stretch>
        </p:blipFill>
        <p:spPr>
          <a:xfrm>
            <a:off x="1430600" y="1498272"/>
            <a:ext cx="5538400" cy="3323040"/>
          </a:xfrm>
          <a:prstGeom prst="rect">
            <a:avLst/>
          </a:prstGeom>
          <a:noFill/>
          <a:ln>
            <a:noFill/>
          </a:ln>
        </p:spPr>
      </p:pic>
      <p:sp>
        <p:nvSpPr>
          <p:cNvPr id="533" name="Google Shape;533;p75"/>
          <p:cNvSpPr txBox="1"/>
          <p:nvPr/>
        </p:nvSpPr>
        <p:spPr>
          <a:xfrm>
            <a:off x="941375" y="3083375"/>
            <a:ext cx="2755800" cy="14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nvSpPr>
        <p:spPr>
          <a:xfrm>
            <a:off x="-52050" y="-4162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40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sp>
        <p:nvSpPr>
          <p:cNvPr id="396" name="Google Shape;396;p5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1000"/>
              </a:spcAft>
              <a:buNone/>
            </a:pPr>
            <a:r>
              <a:rPr b="1" lang="en">
                <a:solidFill>
                  <a:srgbClr val="FF0000"/>
                </a:solidFill>
              </a:rPr>
              <a:t> What is Normal Distribution?</a:t>
            </a:r>
            <a:endParaRPr b="1">
              <a:solidFill>
                <a:srgbClr val="FF0000"/>
              </a:solidFill>
            </a:endParaRPr>
          </a:p>
        </p:txBody>
      </p:sp>
      <p:sp>
        <p:nvSpPr>
          <p:cNvPr id="397" name="Google Shape;397;p58"/>
          <p:cNvSpPr txBox="1"/>
          <p:nvPr>
            <p:ph idx="1" type="subTitle"/>
          </p:nvPr>
        </p:nvSpPr>
        <p:spPr>
          <a:xfrm>
            <a:off x="5002525" y="888450"/>
            <a:ext cx="32193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8"/>
          <p:cNvSpPr txBox="1"/>
          <p:nvPr>
            <p:ph idx="2" type="subTitle"/>
          </p:nvPr>
        </p:nvSpPr>
        <p:spPr>
          <a:xfrm>
            <a:off x="5002525" y="1982775"/>
            <a:ext cx="3398700" cy="4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8"/>
          <p:cNvSpPr txBox="1"/>
          <p:nvPr>
            <p:ph type="title"/>
          </p:nvPr>
        </p:nvSpPr>
        <p:spPr>
          <a:xfrm>
            <a:off x="607675" y="519250"/>
            <a:ext cx="3296700" cy="8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8"/>
          <p:cNvSpPr txBox="1"/>
          <p:nvPr>
            <p:ph idx="3" type="subTitle"/>
          </p:nvPr>
        </p:nvSpPr>
        <p:spPr>
          <a:xfrm>
            <a:off x="519650" y="1484125"/>
            <a:ext cx="2823600" cy="3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Learning about Z-scores, Standardization, and the standard normal distribution will allow you to calculate the area under the normal curve, with the help of the Z-score table.&#10;&#10;Table of Contents&#10;0:00 - Learning Objectives&#10;0:15 - Standard Normal Distribution&#10;0:58 - Z-Score Table&#10;1:33 - Calculating the area to the right of a z-score&#10;2:15 - Reverse Look-up&#10;2:40 - Standardization&#10;3:33 - Practice Question #1&#10;4:28 - Practice Question #2&#10;5:16 - Practice Question #3&#10;6:39 - Connect with us&#10;&#10;If you found this video helpful and like what we do, you can directly support us on patreon to help us make more videos. You can also support us by subscribing, liking this video, sharing it with your friends, or even connecting with us on other social media platforms.&#10;https://www.patreon.com/simplelearningpro&#10;&#10;You can find practice questions and study guides on our website.&#10;http://www.simplelearningpro.com&#10;&#10;Want to connect with us? &#10;Instagram - http://www.instagram.com/simplelearningpro&#10;Facebook - http://www.facebook.com/simplelearningpro&#10;Twitter - http://www.twitter.com/simplelearningp&#10;&#10;Thank you for watching the video. Feel free to leave any comments below!" id="401" name="Google Shape;401;p58" title="Z-Scores, Standardization, and the Standard Normal Distribution (5.3)">
            <a:hlinkClick r:id="rId3"/>
          </p:cNvPr>
          <p:cNvPicPr preferRelativeResize="0"/>
          <p:nvPr/>
        </p:nvPicPr>
        <p:blipFill>
          <a:blip r:embed="rId4">
            <a:alphaModFix/>
          </a:blip>
          <a:stretch>
            <a:fillRect/>
          </a:stretch>
        </p:blipFill>
        <p:spPr>
          <a:xfrm>
            <a:off x="953108" y="519250"/>
            <a:ext cx="5962466" cy="447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6"/>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6"/>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What is Asymmetrical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40" name="Google Shape;540;p76"/>
          <p:cNvPicPr preferRelativeResize="0"/>
          <p:nvPr/>
        </p:nvPicPr>
        <p:blipFill rotWithShape="1">
          <a:blip r:embed="rId3">
            <a:alphaModFix/>
          </a:blip>
          <a:srcRect b="0" l="5173" r="5164" t="0"/>
          <a:stretch/>
        </p:blipFill>
        <p:spPr>
          <a:xfrm>
            <a:off x="1000300" y="900500"/>
            <a:ext cx="6626700" cy="3342500"/>
          </a:xfrm>
          <a:prstGeom prst="rect">
            <a:avLst/>
          </a:prstGeom>
          <a:noFill/>
          <a:ln>
            <a:noFill/>
          </a:ln>
        </p:spPr>
      </p:pic>
      <p:sp>
        <p:nvSpPr>
          <p:cNvPr id="541" name="Google Shape;541;p76"/>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 positive skewed, right skewed or Asymmetrical distribution is a type of distribution in which more values are concentrated on the left side or tail of the distribution</a:t>
            </a:r>
            <a:endParaRPr/>
          </a:p>
        </p:txBody>
      </p:sp>
      <p:sp>
        <p:nvSpPr>
          <p:cNvPr id="542" name="Google Shape;542;p76"/>
          <p:cNvSpPr/>
          <p:nvPr/>
        </p:nvSpPr>
        <p:spPr>
          <a:xfrm>
            <a:off x="5608750" y="762475"/>
            <a:ext cx="2184000" cy="34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7"/>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7"/>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sp>
        <p:nvSpPr>
          <p:cNvPr id="549" name="Google Shape;549;p77"/>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77"/>
          <p:cNvPicPr preferRelativeResize="0"/>
          <p:nvPr/>
        </p:nvPicPr>
        <p:blipFill rotWithShape="1">
          <a:blip r:embed="rId3">
            <a:alphaModFix/>
          </a:blip>
          <a:srcRect b="0" l="3929" r="0" t="0"/>
          <a:stretch/>
        </p:blipFill>
        <p:spPr>
          <a:xfrm>
            <a:off x="914100" y="407125"/>
            <a:ext cx="7001176" cy="4268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8"/>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sp>
        <p:nvSpPr>
          <p:cNvPr id="557" name="Google Shape;557;p78"/>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78"/>
          <p:cNvPicPr preferRelativeResize="0"/>
          <p:nvPr/>
        </p:nvPicPr>
        <p:blipFill>
          <a:blip r:embed="rId3">
            <a:alphaModFix/>
          </a:blip>
          <a:stretch>
            <a:fillRect/>
          </a:stretch>
        </p:blipFill>
        <p:spPr>
          <a:xfrm>
            <a:off x="246324" y="1323400"/>
            <a:ext cx="8736674" cy="274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9"/>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sp>
        <p:nvSpPr>
          <p:cNvPr id="565" name="Google Shape;565;p79"/>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79"/>
          <p:cNvPicPr preferRelativeResize="0"/>
          <p:nvPr/>
        </p:nvPicPr>
        <p:blipFill>
          <a:blip r:embed="rId3">
            <a:alphaModFix/>
          </a:blip>
          <a:stretch>
            <a:fillRect/>
          </a:stretch>
        </p:blipFill>
        <p:spPr>
          <a:xfrm>
            <a:off x="70862" y="238806"/>
            <a:ext cx="8736673" cy="3908289"/>
          </a:xfrm>
          <a:prstGeom prst="rect">
            <a:avLst/>
          </a:prstGeom>
          <a:noFill/>
          <a:ln>
            <a:noFill/>
          </a:ln>
        </p:spPr>
      </p:pic>
      <p:pic>
        <p:nvPicPr>
          <p:cNvPr id="567" name="Google Shape;567;p79"/>
          <p:cNvPicPr preferRelativeResize="0"/>
          <p:nvPr/>
        </p:nvPicPr>
        <p:blipFill rotWithShape="1">
          <a:blip r:embed="rId4">
            <a:alphaModFix/>
          </a:blip>
          <a:srcRect b="6252" l="67139" r="5165" t="0"/>
          <a:stretch/>
        </p:blipFill>
        <p:spPr>
          <a:xfrm>
            <a:off x="4690375" y="1535050"/>
            <a:ext cx="1599600" cy="244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0"/>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lnSpc>
                <a:spcPct val="115000"/>
              </a:lnSpc>
              <a:spcBef>
                <a:spcPts val="3800"/>
              </a:spcBef>
              <a:spcAft>
                <a:spcPts val="3800"/>
              </a:spcAft>
              <a:buNone/>
            </a:pPr>
            <a:r>
              <a:t/>
            </a:r>
            <a:endParaRPr/>
          </a:p>
        </p:txBody>
      </p:sp>
      <p:sp>
        <p:nvSpPr>
          <p:cNvPr id="574" name="Google Shape;574;p80"/>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80"/>
          <p:cNvPicPr preferRelativeResize="0"/>
          <p:nvPr/>
        </p:nvPicPr>
        <p:blipFill>
          <a:blip r:embed="rId3">
            <a:alphaModFix/>
          </a:blip>
          <a:stretch>
            <a:fillRect/>
          </a:stretch>
        </p:blipFill>
        <p:spPr>
          <a:xfrm>
            <a:off x="310150" y="661400"/>
            <a:ext cx="8563131" cy="3248075"/>
          </a:xfrm>
          <a:prstGeom prst="rect">
            <a:avLst/>
          </a:prstGeom>
          <a:noFill/>
          <a:ln>
            <a:noFill/>
          </a:ln>
        </p:spPr>
      </p:pic>
      <p:sp>
        <p:nvSpPr>
          <p:cNvPr id="576" name="Google Shape;576;p80"/>
          <p:cNvSpPr/>
          <p:nvPr/>
        </p:nvSpPr>
        <p:spPr>
          <a:xfrm>
            <a:off x="122800" y="2114700"/>
            <a:ext cx="2483100" cy="186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1"/>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1"/>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What is Asymmetrical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83" name="Google Shape;583;p81"/>
          <p:cNvPicPr preferRelativeResize="0"/>
          <p:nvPr/>
        </p:nvPicPr>
        <p:blipFill rotWithShape="1">
          <a:blip r:embed="rId3">
            <a:alphaModFix/>
          </a:blip>
          <a:srcRect b="0" l="5173" r="5164" t="0"/>
          <a:stretch/>
        </p:blipFill>
        <p:spPr>
          <a:xfrm>
            <a:off x="1000300" y="900500"/>
            <a:ext cx="6626700" cy="3342500"/>
          </a:xfrm>
          <a:prstGeom prst="rect">
            <a:avLst/>
          </a:prstGeom>
          <a:noFill/>
          <a:ln>
            <a:noFill/>
          </a:ln>
        </p:spPr>
      </p:pic>
      <p:sp>
        <p:nvSpPr>
          <p:cNvPr id="584" name="Google Shape;584;p81"/>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 negative skewed, left skewed or Asymmetrical distribution is a type of distribution in which more values are concentrated on the right side or tail of the distribution</a:t>
            </a:r>
            <a:endParaRPr/>
          </a:p>
        </p:txBody>
      </p:sp>
      <p:sp>
        <p:nvSpPr>
          <p:cNvPr id="585" name="Google Shape;585;p81"/>
          <p:cNvSpPr/>
          <p:nvPr/>
        </p:nvSpPr>
        <p:spPr>
          <a:xfrm>
            <a:off x="1020950" y="891700"/>
            <a:ext cx="2184000" cy="34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2"/>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2"/>
          <p:cNvSpPr txBox="1"/>
          <p:nvPr/>
        </p:nvSpPr>
        <p:spPr>
          <a:xfrm>
            <a:off x="-52050" y="-5390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0" lvl="0" marL="0" rtl="0" algn="l">
              <a:spcBef>
                <a:spcPts val="1000"/>
              </a:spcBef>
              <a:spcAft>
                <a:spcPts val="0"/>
              </a:spcAft>
              <a:buNone/>
            </a:pPr>
            <a:r>
              <a:rPr b="1" lang="en">
                <a:solidFill>
                  <a:srgbClr val="FF0000"/>
                </a:solidFill>
              </a:rPr>
              <a:t> What is Asymmetrical Distribution?</a:t>
            </a:r>
            <a:endParaRPr b="1">
              <a:solidFill>
                <a:srgbClr val="FF0000"/>
              </a:solidFill>
            </a:endParaRPr>
          </a:p>
          <a:p>
            <a:pPr indent="0" lvl="0" marL="0" rtl="0" algn="l">
              <a:lnSpc>
                <a:spcPct val="115000"/>
              </a:lnSpc>
              <a:spcBef>
                <a:spcPts val="3800"/>
              </a:spcBef>
              <a:spcAft>
                <a:spcPts val="3800"/>
              </a:spcAft>
              <a:buNone/>
            </a:pPr>
            <a:r>
              <a:t/>
            </a:r>
            <a:endParaRPr/>
          </a:p>
        </p:txBody>
      </p:sp>
      <p:pic>
        <p:nvPicPr>
          <p:cNvPr id="592" name="Google Shape;592;p82"/>
          <p:cNvPicPr preferRelativeResize="0"/>
          <p:nvPr/>
        </p:nvPicPr>
        <p:blipFill rotWithShape="1">
          <a:blip r:embed="rId3">
            <a:alphaModFix/>
          </a:blip>
          <a:srcRect b="0" l="5172" r="64058" t="0"/>
          <a:stretch/>
        </p:blipFill>
        <p:spPr>
          <a:xfrm>
            <a:off x="1000300" y="900500"/>
            <a:ext cx="2274075" cy="3342500"/>
          </a:xfrm>
          <a:prstGeom prst="rect">
            <a:avLst/>
          </a:prstGeom>
          <a:noFill/>
          <a:ln>
            <a:noFill/>
          </a:ln>
        </p:spPr>
      </p:pic>
      <p:sp>
        <p:nvSpPr>
          <p:cNvPr id="593" name="Google Shape;593;p82"/>
          <p:cNvSpPr txBox="1"/>
          <p:nvPr/>
        </p:nvSpPr>
        <p:spPr>
          <a:xfrm>
            <a:off x="310150" y="4381025"/>
            <a:ext cx="8258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 negative skewed, left skewed or Asymmetrical distribution is a type of distribution in which more values are concentrated on the right side or tail of the distribution</a:t>
            </a:r>
            <a:endParaRPr/>
          </a:p>
        </p:txBody>
      </p:sp>
      <p:sp>
        <p:nvSpPr>
          <p:cNvPr id="594" name="Google Shape;594;p82"/>
          <p:cNvSpPr/>
          <p:nvPr/>
        </p:nvSpPr>
        <p:spPr>
          <a:xfrm>
            <a:off x="1020950" y="891700"/>
            <a:ext cx="2184000" cy="34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txBox="1"/>
          <p:nvPr/>
        </p:nvSpPr>
        <p:spPr>
          <a:xfrm>
            <a:off x="3560875" y="1473475"/>
            <a:ext cx="5583000" cy="24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2"/>
          <p:cNvSpPr txBox="1"/>
          <p:nvPr/>
        </p:nvSpPr>
        <p:spPr>
          <a:xfrm>
            <a:off x="3833750" y="1555325"/>
            <a:ext cx="4788900" cy="22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This occurs typically when the mean is less than the Median (even if by a few floats)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Example: Mean 12.35 Median 12.89</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3"/>
          <p:cNvSpPr txBox="1"/>
          <p:nvPr/>
        </p:nvSpPr>
        <p:spPr>
          <a:xfrm>
            <a:off x="562100" y="4488375"/>
            <a:ext cx="868500" cy="306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3"/>
          <p:cNvSpPr txBox="1"/>
          <p:nvPr/>
        </p:nvSpPr>
        <p:spPr>
          <a:xfrm>
            <a:off x="-52050" y="-416275"/>
            <a:ext cx="9248100" cy="721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400"/>
              </a:spcBef>
              <a:spcAft>
                <a:spcPts val="0"/>
              </a:spcAft>
              <a:buNone/>
            </a:pPr>
            <a:r>
              <a:t/>
            </a:r>
            <a:endParaRPr b="1" u="sng">
              <a:solidFill>
                <a:srgbClr val="0000FF"/>
              </a:solidFill>
            </a:endParaRPr>
          </a:p>
          <a:p>
            <a:pPr indent="-317500" lvl="1" marL="914400" rtl="0" algn="l">
              <a:lnSpc>
                <a:spcPct val="100000"/>
              </a:lnSpc>
              <a:spcBef>
                <a:spcPts val="1000"/>
              </a:spcBef>
              <a:spcAft>
                <a:spcPts val="0"/>
              </a:spcAft>
              <a:buSzPts val="1400"/>
              <a:buChar char="○"/>
            </a:pPr>
            <a:r>
              <a:rPr lang="en" sz="1100" u="sng">
                <a:solidFill>
                  <a:schemeClr val="hlink"/>
                </a:solidFill>
                <a:hlinkClick r:id="rId3"/>
              </a:rPr>
              <a:t>https://mathbitsnotebook.com/Algebra2/Statistics/STzScores.html</a:t>
            </a:r>
            <a:endParaRPr/>
          </a:p>
          <a:p>
            <a:pPr indent="-317500" lvl="1" marL="914400" rtl="0" algn="l">
              <a:lnSpc>
                <a:spcPct val="100000"/>
              </a:lnSpc>
              <a:spcBef>
                <a:spcPts val="1000"/>
              </a:spcBef>
              <a:spcAft>
                <a:spcPts val="0"/>
              </a:spcAft>
              <a:buSzPts val="1400"/>
              <a:buChar char="○"/>
            </a:pPr>
            <a:r>
              <a:rPr lang="en" sz="1100" u="sng">
                <a:solidFill>
                  <a:schemeClr val="hlink"/>
                </a:solidFill>
                <a:hlinkClick r:id="rId4"/>
              </a:rPr>
              <a:t>https://dfrieds.com/math/skewness.html</a:t>
            </a:r>
            <a:endParaRPr/>
          </a:p>
          <a:p>
            <a:pPr indent="-317500" lvl="1" marL="914400" rtl="0" algn="l">
              <a:lnSpc>
                <a:spcPct val="100000"/>
              </a:lnSpc>
              <a:spcBef>
                <a:spcPts val="1000"/>
              </a:spcBef>
              <a:spcAft>
                <a:spcPts val="0"/>
              </a:spcAft>
              <a:buSzPts val="1400"/>
              <a:buChar char="○"/>
            </a:pPr>
            <a:r>
              <a:rPr lang="en" sz="1100" u="sng">
                <a:solidFill>
                  <a:schemeClr val="hlink"/>
                </a:solidFill>
                <a:hlinkClick r:id="rId5"/>
              </a:rPr>
              <a:t>https://towardsai.net/p/data-science/how-when-and-why-should-you-normalize-standardize-rescale-your-data-3f083def38ff</a:t>
            </a:r>
            <a:endParaRPr/>
          </a:p>
          <a:p>
            <a:pPr indent="-317500" lvl="1" marL="914400" rtl="0" algn="l">
              <a:lnSpc>
                <a:spcPct val="100000"/>
              </a:lnSpc>
              <a:spcBef>
                <a:spcPts val="1000"/>
              </a:spcBef>
              <a:spcAft>
                <a:spcPts val="0"/>
              </a:spcAft>
              <a:buSzPts val="1400"/>
              <a:buChar char="○"/>
            </a:pPr>
            <a:r>
              <a:rPr lang="en" sz="1100" u="sng">
                <a:solidFill>
                  <a:schemeClr val="hlink"/>
                </a:solidFill>
                <a:hlinkClick r:id="rId6"/>
              </a:rPr>
              <a:t>https://towardsdatascience.com/catboost-vs-light-gbm-vs-xgboost-5f93620723db</a:t>
            </a:r>
            <a:endParaRPr/>
          </a:p>
          <a:p>
            <a:pPr indent="0" lvl="0" marL="914400" rtl="0" algn="l">
              <a:lnSpc>
                <a:spcPct val="115000"/>
              </a:lnSpc>
              <a:spcBef>
                <a:spcPts val="0"/>
              </a:spcBef>
              <a:spcAft>
                <a:spcPts val="0"/>
              </a:spcAft>
              <a:buNone/>
            </a:pPr>
            <a:r>
              <a:t/>
            </a:r>
            <a:endParaRPr b="1"/>
          </a:p>
          <a:p>
            <a:pPr indent="0" lvl="0" marL="914400" rtl="0" algn="l">
              <a:spcBef>
                <a:spcPts val="0"/>
              </a:spcBef>
              <a:spcAft>
                <a:spcPts val="0"/>
              </a:spcAft>
              <a:buNone/>
            </a:pPr>
            <a:r>
              <a:t/>
            </a:r>
            <a:endParaRPr b="1"/>
          </a:p>
          <a:p>
            <a:pPr indent="0" lvl="0" marL="457200" rtl="0" algn="l">
              <a:lnSpc>
                <a:spcPct val="115000"/>
              </a:lnSpc>
              <a:spcBef>
                <a:spcPts val="1000"/>
              </a:spcBef>
              <a:spcAft>
                <a:spcPts val="0"/>
              </a:spcAft>
              <a:buNone/>
            </a:pPr>
            <a:r>
              <a:t/>
            </a:r>
            <a:endParaRPr b="1" sz="1600">
              <a:solidFill>
                <a:srgbClr val="FF0000"/>
              </a:solidFill>
              <a:highlight>
                <a:srgbClr val="FFFFFF"/>
              </a:highlight>
            </a:endParaRPr>
          </a:p>
          <a:p>
            <a:pPr indent="0" lvl="0" marL="457200" rtl="0" algn="l">
              <a:lnSpc>
                <a:spcPct val="115000"/>
              </a:lnSpc>
              <a:spcBef>
                <a:spcPts val="0"/>
              </a:spcBef>
              <a:spcAft>
                <a:spcPts val="0"/>
              </a:spcAft>
              <a:buNone/>
            </a:pPr>
            <a:r>
              <a:t/>
            </a:r>
            <a:endParaRPr sz="1600">
              <a:highlight>
                <a:srgbClr val="FFFFFF"/>
              </a:highlight>
            </a:endParaRPr>
          </a:p>
          <a:p>
            <a:pPr indent="0" lvl="0" marL="0" rtl="0" algn="l">
              <a:lnSpc>
                <a:spcPct val="115000"/>
              </a:lnSpc>
              <a:spcBef>
                <a:spcPts val="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45720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nvSpPr>
        <p:spPr>
          <a:xfrm>
            <a:off x="162475" y="349150"/>
            <a:ext cx="87621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333333"/>
                </a:solidFill>
                <a:highlight>
                  <a:srgbClr val="FFFFFF"/>
                </a:highlight>
              </a:rPr>
              <a:t>Probability can be broken down in separate approaches</a:t>
            </a:r>
            <a:endParaRPr b="1">
              <a:solidFill>
                <a:srgbClr val="333333"/>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2" marL="1371600" rtl="0" algn="l">
              <a:spcBef>
                <a:spcPts val="1000"/>
              </a:spcBef>
              <a:spcAft>
                <a:spcPts val="0"/>
              </a:spcAft>
              <a:buSzPts val="1400"/>
              <a:buChar char="■"/>
            </a:pPr>
            <a:r>
              <a:rPr b="1" lang="en">
                <a:highlight>
                  <a:srgbClr val="FFFFFF"/>
                </a:highlight>
              </a:rPr>
              <a:t>This approach is more precise and statistical based on Hard Data</a:t>
            </a:r>
            <a:endParaRPr b="1">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FF0000"/>
                </a:solidFill>
                <a:highlight>
                  <a:srgbClr val="FFFFFF"/>
                </a:highlight>
              </a:rPr>
              <a:t>Bayesian Statistics </a:t>
            </a:r>
            <a:endParaRPr b="1">
              <a:solidFill>
                <a:srgbClr val="FF0000"/>
              </a:solidFill>
              <a:highlight>
                <a:srgbClr val="FFFFFF"/>
              </a:highlight>
            </a:endParaRPr>
          </a:p>
          <a:p>
            <a:pPr indent="-317500" lvl="2" marL="1371600" rtl="0" algn="l">
              <a:lnSpc>
                <a:spcPct val="115000"/>
              </a:lnSpc>
              <a:spcBef>
                <a:spcPts val="1000"/>
              </a:spcBef>
              <a:spcAft>
                <a:spcPts val="0"/>
              </a:spcAft>
              <a:buClr>
                <a:srgbClr val="333333"/>
              </a:buClr>
              <a:buSzPts val="1400"/>
              <a:buChar char="■"/>
            </a:pPr>
            <a:r>
              <a:rPr b="1" lang="en">
                <a:solidFill>
                  <a:srgbClr val="333333"/>
                </a:solidFill>
                <a:highlight>
                  <a:srgbClr val="FFFFFF"/>
                </a:highlight>
              </a:rPr>
              <a:t>An approach is  more experimental based on critical thinking mixed with Hard Data</a:t>
            </a:r>
            <a:endParaRPr b="1">
              <a:solidFill>
                <a:srgbClr val="333333"/>
              </a:solidFill>
              <a:highlight>
                <a:srgbClr val="FFFFFF"/>
              </a:highlight>
            </a:endParaRPr>
          </a:p>
          <a:p>
            <a:pPr indent="0" lvl="0" marL="1371600" rtl="0" algn="l">
              <a:lnSpc>
                <a:spcPct val="115000"/>
              </a:lnSpc>
              <a:spcBef>
                <a:spcPts val="0"/>
              </a:spcBef>
              <a:spcAft>
                <a:spcPts val="0"/>
              </a:spcAft>
              <a:buNone/>
            </a:pPr>
            <a:r>
              <a:t/>
            </a:r>
            <a:endParaRPr b="1">
              <a:solidFill>
                <a:srgbClr val="333333"/>
              </a:solidFill>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lnSpc>
                <a:spcPct val="115000"/>
              </a:lnSpc>
              <a:spcBef>
                <a:spcPts val="0"/>
              </a:spcBef>
              <a:spcAft>
                <a:spcPts val="0"/>
              </a:spcAft>
              <a:buNone/>
            </a:pPr>
            <a:r>
              <a:t/>
            </a:r>
            <a:endParaRPr b="1">
              <a:solidFill>
                <a:srgbClr val="333333"/>
              </a:solidFill>
              <a:highlight>
                <a:srgbClr val="FFFFFF"/>
              </a:highlight>
            </a:endParaRPr>
          </a:p>
          <a:p>
            <a:pPr indent="0" lvl="0" marL="457200" rtl="0" algn="l">
              <a:lnSpc>
                <a:spcPct val="115000"/>
              </a:lnSpc>
              <a:spcBef>
                <a:spcPts val="0"/>
              </a:spcBef>
              <a:spcAft>
                <a:spcPts val="0"/>
              </a:spcAft>
              <a:buNone/>
            </a:pPr>
            <a:r>
              <a:t/>
            </a:r>
            <a:endParaRPr sz="1600">
              <a:highlight>
                <a:srgbClr val="FFFFFF"/>
              </a:highlight>
            </a:endParaRPr>
          </a:p>
          <a:p>
            <a:pPr indent="0" lvl="0" marL="0" rtl="0" algn="l">
              <a:lnSpc>
                <a:spcPct val="115000"/>
              </a:lnSpc>
              <a:spcBef>
                <a:spcPts val="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pic>
        <p:nvPicPr>
          <p:cNvPr id="407" name="Google Shape;407;p59"/>
          <p:cNvPicPr preferRelativeResize="0"/>
          <p:nvPr/>
        </p:nvPicPr>
        <p:blipFill>
          <a:blip r:embed="rId3">
            <a:alphaModFix/>
          </a:blip>
          <a:stretch>
            <a:fillRect/>
          </a:stretch>
        </p:blipFill>
        <p:spPr>
          <a:xfrm>
            <a:off x="68250" y="2445725"/>
            <a:ext cx="4300400" cy="2697776"/>
          </a:xfrm>
          <a:prstGeom prst="rect">
            <a:avLst/>
          </a:prstGeom>
          <a:noFill/>
          <a:ln>
            <a:noFill/>
          </a:ln>
        </p:spPr>
      </p:pic>
      <p:sp>
        <p:nvSpPr>
          <p:cNvPr id="408" name="Google Shape;408;p59"/>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09" name="Google Shape;409;p59"/>
          <p:cNvSpPr/>
          <p:nvPr/>
        </p:nvSpPr>
        <p:spPr>
          <a:xfrm>
            <a:off x="127800" y="2435325"/>
            <a:ext cx="4172700" cy="2640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nvSpPr>
        <p:spPr>
          <a:xfrm>
            <a:off x="697650" y="454775"/>
            <a:ext cx="85125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333333"/>
                </a:solidFill>
                <a:highlight>
                  <a:srgbClr val="FFFFFF"/>
                </a:highlight>
              </a:rPr>
              <a:t>Probability can be broken down in separate approaches</a:t>
            </a:r>
            <a:endParaRPr b="1">
              <a:solidFill>
                <a:srgbClr val="333333"/>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2" marL="1371600" rtl="0" algn="l">
              <a:spcBef>
                <a:spcPts val="1000"/>
              </a:spcBef>
              <a:spcAft>
                <a:spcPts val="0"/>
              </a:spcAft>
              <a:buSzPts val="1400"/>
              <a:buChar char="■"/>
            </a:pPr>
            <a:r>
              <a:rPr b="1" lang="en">
                <a:highlight>
                  <a:srgbClr val="FFFFFF"/>
                </a:highlight>
              </a:rPr>
              <a:t>This approach is more precise and statistical based on Hard Data</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Calculates probability or an event in the long run of an experiment </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This approach is more precise and statistical</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Moreso based on hard data </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Calculates P(Data/Hypothesis)</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Based Overwhelmingly on Data</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Mostly used with All of the Data needed</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Sampling Distribution</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Hypothetical Experiments </a:t>
            </a:r>
            <a:endParaRPr b="1">
              <a:highlight>
                <a:srgbClr val="FFFFFF"/>
              </a:highlight>
            </a:endParaRPr>
          </a:p>
          <a:p>
            <a:pPr indent="-317500" lvl="2" marL="1371600" rtl="0" algn="l">
              <a:spcBef>
                <a:spcPts val="1000"/>
              </a:spcBef>
              <a:spcAft>
                <a:spcPts val="0"/>
              </a:spcAft>
              <a:buSzPts val="1400"/>
              <a:buChar char="■"/>
            </a:pPr>
            <a:r>
              <a:rPr b="1" lang="en">
                <a:highlight>
                  <a:srgbClr val="FFFFFF"/>
                </a:highlight>
              </a:rPr>
              <a:t>Considered a more traditional method</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lnSpc>
                <a:spcPct val="115000"/>
              </a:lnSpc>
              <a:spcBef>
                <a:spcPts val="0"/>
              </a:spcBef>
              <a:spcAft>
                <a:spcPts val="0"/>
              </a:spcAft>
              <a:buNone/>
            </a:pPr>
            <a:r>
              <a:t/>
            </a:r>
            <a:endParaRPr b="1">
              <a:solidFill>
                <a:srgbClr val="333333"/>
              </a:solidFill>
              <a:highlight>
                <a:srgbClr val="FFFFFF"/>
              </a:highlight>
            </a:endParaRPr>
          </a:p>
          <a:p>
            <a:pPr indent="0" lvl="0" marL="457200" rtl="0" algn="l">
              <a:lnSpc>
                <a:spcPct val="115000"/>
              </a:lnSpc>
              <a:spcBef>
                <a:spcPts val="0"/>
              </a:spcBef>
              <a:spcAft>
                <a:spcPts val="0"/>
              </a:spcAft>
              <a:buNone/>
            </a:pPr>
            <a:r>
              <a:t/>
            </a:r>
            <a:endParaRPr sz="1600">
              <a:highlight>
                <a:srgbClr val="FFFFFF"/>
              </a:highlight>
            </a:endParaRPr>
          </a:p>
          <a:p>
            <a:pPr indent="0" lvl="0" marL="0" rtl="0" algn="l">
              <a:lnSpc>
                <a:spcPct val="115000"/>
              </a:lnSpc>
              <a:spcBef>
                <a:spcPts val="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sp>
        <p:nvSpPr>
          <p:cNvPr id="415" name="Google Shape;415;p60"/>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16" name="Google Shape;416;p60"/>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nvSpPr>
        <p:spPr>
          <a:xfrm>
            <a:off x="280375" y="437750"/>
            <a:ext cx="88059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2" marL="1371600" rtl="0" algn="l">
              <a:spcBef>
                <a:spcPts val="1000"/>
              </a:spcBef>
              <a:spcAft>
                <a:spcPts val="0"/>
              </a:spcAft>
              <a:buSzPts val="1400"/>
              <a:buChar char="■"/>
            </a:pPr>
            <a:r>
              <a:rPr b="1" lang="en">
                <a:highlight>
                  <a:srgbClr val="FFFFFF"/>
                </a:highlight>
              </a:rPr>
              <a:t>This method is based on believing a test is always the answer</a:t>
            </a:r>
            <a:endParaRPr b="1">
              <a:highlight>
                <a:srgbClr val="FFFFFF"/>
              </a:highlight>
            </a:endParaRPr>
          </a:p>
          <a:p>
            <a:pPr indent="-317500" lvl="3" marL="1828800" rtl="0" algn="l">
              <a:spcBef>
                <a:spcPts val="1000"/>
              </a:spcBef>
              <a:spcAft>
                <a:spcPts val="0"/>
              </a:spcAft>
              <a:buSzPts val="1400"/>
              <a:buChar char="●"/>
            </a:pPr>
            <a:r>
              <a:rPr b="1" lang="en">
                <a:highlight>
                  <a:srgbClr val="FFFFFF"/>
                </a:highlight>
              </a:rPr>
              <a:t>Ex. Jumping 100 feet from a building will certainly break your legs</a:t>
            </a:r>
            <a:endParaRPr b="1">
              <a:highlight>
                <a:srgbClr val="FFFFFF"/>
              </a:highlight>
            </a:endParaRPr>
          </a:p>
          <a:p>
            <a:pPr indent="-317500" lvl="3" marL="1828800" rtl="0" algn="l">
              <a:spcBef>
                <a:spcPts val="1000"/>
              </a:spcBef>
              <a:spcAft>
                <a:spcPts val="0"/>
              </a:spcAft>
              <a:buSzPts val="1400"/>
              <a:buChar char="●"/>
            </a:pPr>
            <a:r>
              <a:rPr b="1" lang="en">
                <a:highlight>
                  <a:srgbClr val="FFFFFF"/>
                </a:highlight>
              </a:rPr>
              <a:t>We want to test this instead of using the prior knowledge of people breaking their legs</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spcBef>
                <a:spcPts val="1000"/>
              </a:spcBef>
              <a:spcAft>
                <a:spcPts val="0"/>
              </a:spcAft>
              <a:buNone/>
            </a:pPr>
            <a:r>
              <a:t/>
            </a:r>
            <a:endParaRPr b="1">
              <a:highlight>
                <a:srgbClr val="FFFFFF"/>
              </a:highlight>
            </a:endParaRPr>
          </a:p>
          <a:p>
            <a:pPr indent="0" lvl="0" marL="1371600" rtl="0" algn="l">
              <a:lnSpc>
                <a:spcPct val="115000"/>
              </a:lnSpc>
              <a:spcBef>
                <a:spcPts val="0"/>
              </a:spcBef>
              <a:spcAft>
                <a:spcPts val="0"/>
              </a:spcAft>
              <a:buNone/>
            </a:pPr>
            <a:r>
              <a:t/>
            </a:r>
            <a:endParaRPr b="1">
              <a:solidFill>
                <a:srgbClr val="333333"/>
              </a:solidFill>
              <a:highlight>
                <a:srgbClr val="FFFFFF"/>
              </a:highlight>
            </a:endParaRPr>
          </a:p>
          <a:p>
            <a:pPr indent="0" lvl="0" marL="457200" rtl="0" algn="l">
              <a:lnSpc>
                <a:spcPct val="115000"/>
              </a:lnSpc>
              <a:spcBef>
                <a:spcPts val="0"/>
              </a:spcBef>
              <a:spcAft>
                <a:spcPts val="0"/>
              </a:spcAft>
              <a:buNone/>
            </a:pPr>
            <a:r>
              <a:t/>
            </a:r>
            <a:endParaRPr sz="1600">
              <a:highlight>
                <a:srgbClr val="FFFFFF"/>
              </a:highlight>
            </a:endParaRPr>
          </a:p>
          <a:p>
            <a:pPr indent="0" lvl="0" marL="0" rtl="0" algn="l">
              <a:lnSpc>
                <a:spcPct val="115000"/>
              </a:lnSpc>
              <a:spcBef>
                <a:spcPts val="0"/>
              </a:spcBef>
              <a:spcAft>
                <a:spcPts val="0"/>
              </a:spcAft>
              <a:buNone/>
            </a:pPr>
            <a:r>
              <a:t/>
            </a:r>
            <a:endParaRPr sz="1600">
              <a:highlight>
                <a:srgbClr val="FFFFFF"/>
              </a:highlight>
            </a:endParaRPr>
          </a:p>
          <a:p>
            <a:pPr indent="0" lvl="0" marL="2286000" marR="279400" rtl="0" algn="l">
              <a:lnSpc>
                <a:spcPct val="142857"/>
              </a:lnSpc>
              <a:spcBef>
                <a:spcPts val="2200"/>
              </a:spcBef>
              <a:spcAft>
                <a:spcPts val="0"/>
              </a:spcAft>
              <a:buNone/>
            </a:pPr>
            <a:r>
              <a:t/>
            </a:r>
            <a:endParaRPr sz="1600">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200000"/>
              </a:lnSpc>
              <a:spcBef>
                <a:spcPts val="0"/>
              </a:spcBef>
              <a:spcAft>
                <a:spcPts val="0"/>
              </a:spcAft>
              <a:buNone/>
            </a:pPr>
            <a:r>
              <a:t/>
            </a:r>
            <a:endParaRPr>
              <a:solidFill>
                <a:srgbClr val="222222"/>
              </a:solidFill>
            </a:endParaRPr>
          </a:p>
          <a:p>
            <a:pPr indent="0" lvl="0" marL="0" marR="0" rtl="0" algn="l">
              <a:lnSpc>
                <a:spcPct val="200000"/>
              </a:lnSpc>
              <a:spcBef>
                <a:spcPts val="0"/>
              </a:spcBef>
              <a:spcAft>
                <a:spcPts val="0"/>
              </a:spcAft>
              <a:buNone/>
            </a:pPr>
            <a:r>
              <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lnSpc>
                <a:spcPct val="140000"/>
              </a:lnSpc>
              <a:spcBef>
                <a:spcPts val="1400"/>
              </a:spcBef>
              <a:spcAft>
                <a:spcPts val="0"/>
              </a:spcAft>
              <a:buNone/>
            </a:pPr>
            <a:r>
              <a:t/>
            </a:r>
            <a:endParaRPr b="1"/>
          </a:p>
          <a:p>
            <a:pPr indent="0" lvl="0" marL="0" rtl="0" algn="l">
              <a:lnSpc>
                <a:spcPct val="115000"/>
              </a:lnSpc>
              <a:spcBef>
                <a:spcPts val="3800"/>
              </a:spcBef>
              <a:spcAft>
                <a:spcPts val="3800"/>
              </a:spcAft>
              <a:buNone/>
            </a:pPr>
            <a:r>
              <a:t/>
            </a:r>
            <a:endParaRPr/>
          </a:p>
        </p:txBody>
      </p:sp>
      <p:sp>
        <p:nvSpPr>
          <p:cNvPr id="422" name="Google Shape;422;p61"/>
          <p:cNvSpPr txBox="1"/>
          <p:nvPr/>
        </p:nvSpPr>
        <p:spPr>
          <a:xfrm>
            <a:off x="-136275"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23" name="Google Shape;423;p61"/>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61"/>
          <p:cNvPicPr preferRelativeResize="0"/>
          <p:nvPr/>
        </p:nvPicPr>
        <p:blipFill>
          <a:blip r:embed="rId3">
            <a:alphaModFix/>
          </a:blip>
          <a:stretch>
            <a:fillRect/>
          </a:stretch>
        </p:blipFill>
        <p:spPr>
          <a:xfrm>
            <a:off x="146925" y="2119500"/>
            <a:ext cx="2816625" cy="2982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txBox="1"/>
          <p:nvPr/>
        </p:nvSpPr>
        <p:spPr>
          <a:xfrm>
            <a:off x="697650" y="454775"/>
            <a:ext cx="85125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222222"/>
                </a:solidFill>
                <a:highlight>
                  <a:srgbClr val="FFFFFF"/>
                </a:highlight>
              </a:rPr>
              <a:t>Utilize Confidence interval</a:t>
            </a:r>
            <a:endParaRPr b="1">
              <a:solidFill>
                <a:srgbClr val="222222"/>
              </a:solidFill>
              <a:highlight>
                <a:srgbClr val="FFFFFF"/>
              </a:highlight>
            </a:endParaRPr>
          </a:p>
          <a:p>
            <a:pPr indent="-317500" lvl="2" marL="1371600" marR="152400" rtl="0" algn="l">
              <a:lnSpc>
                <a:spcPct val="115000"/>
              </a:lnSpc>
              <a:spcBef>
                <a:spcPts val="1000"/>
              </a:spcBef>
              <a:spcAft>
                <a:spcPts val="0"/>
              </a:spcAft>
              <a:buClr>
                <a:srgbClr val="FF0000"/>
              </a:buClr>
              <a:buSzPts val="1400"/>
              <a:buChar char="■"/>
            </a:pPr>
            <a:r>
              <a:rPr lang="en">
                <a:solidFill>
                  <a:srgbClr val="222222"/>
                </a:solidFill>
                <a:highlight>
                  <a:srgbClr val="FFFFFF"/>
                </a:highlight>
              </a:rPr>
              <a:t>Means that with a large number of repeated samples, 95% of such calculated </a:t>
            </a:r>
            <a:r>
              <a:rPr b="1" lang="en">
                <a:solidFill>
                  <a:srgbClr val="222222"/>
                </a:solidFill>
                <a:highlight>
                  <a:srgbClr val="FFFFFF"/>
                </a:highlight>
              </a:rPr>
              <a:t>confidence intervals</a:t>
            </a:r>
            <a:r>
              <a:rPr lang="en">
                <a:solidFill>
                  <a:srgbClr val="222222"/>
                </a:solidFill>
                <a:highlight>
                  <a:srgbClr val="FFFFFF"/>
                </a:highlight>
              </a:rPr>
              <a:t> would include the true value of the parameter.</a:t>
            </a:r>
            <a:endParaRPr>
              <a:solidFill>
                <a:srgbClr val="222222"/>
              </a:solidFill>
              <a:highlight>
                <a:srgbClr val="FFFFFF"/>
              </a:highlight>
            </a:endParaRPr>
          </a:p>
          <a:p>
            <a:pPr indent="0" lvl="0" marL="914400" rtl="0" algn="l">
              <a:lnSpc>
                <a:spcPct val="115000"/>
              </a:lnSpc>
              <a:spcBef>
                <a:spcPts val="0"/>
              </a:spcBef>
              <a:spcAft>
                <a:spcPts val="0"/>
              </a:spcAft>
              <a:buNone/>
            </a:pPr>
            <a:r>
              <a:t/>
            </a:r>
            <a:endParaRPr b="1">
              <a:solidFill>
                <a:srgbClr val="FF0000"/>
              </a:solidFill>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115000"/>
              </a:lnSpc>
              <a:spcBef>
                <a:spcPts val="3800"/>
              </a:spcBef>
              <a:spcAft>
                <a:spcPts val="3800"/>
              </a:spcAft>
              <a:buNone/>
            </a:pPr>
            <a:r>
              <a:t/>
            </a:r>
            <a:endParaRPr/>
          </a:p>
        </p:txBody>
      </p:sp>
      <p:sp>
        <p:nvSpPr>
          <p:cNvPr id="430" name="Google Shape;430;p62"/>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31" name="Google Shape;431;p62"/>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62"/>
          <p:cNvPicPr preferRelativeResize="0"/>
          <p:nvPr/>
        </p:nvPicPr>
        <p:blipFill>
          <a:blip r:embed="rId3">
            <a:alphaModFix/>
          </a:blip>
          <a:stretch>
            <a:fillRect/>
          </a:stretch>
        </p:blipFill>
        <p:spPr>
          <a:xfrm>
            <a:off x="2016275" y="2070875"/>
            <a:ext cx="4927474" cy="290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nvSpPr>
        <p:spPr>
          <a:xfrm>
            <a:off x="697650" y="454775"/>
            <a:ext cx="85125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222222"/>
                </a:solidFill>
                <a:highlight>
                  <a:srgbClr val="FFFFFF"/>
                </a:highlight>
              </a:rPr>
              <a:t>Utilize Confidence interval</a:t>
            </a:r>
            <a:endParaRPr b="1">
              <a:solidFill>
                <a:srgbClr val="222222"/>
              </a:solidFill>
              <a:highlight>
                <a:srgbClr val="FFFFFF"/>
              </a:highlight>
            </a:endParaRPr>
          </a:p>
          <a:p>
            <a:pPr indent="-317500" lvl="2" marL="1371600" marR="152400" rtl="0" algn="l">
              <a:lnSpc>
                <a:spcPct val="115000"/>
              </a:lnSpc>
              <a:spcBef>
                <a:spcPts val="1000"/>
              </a:spcBef>
              <a:spcAft>
                <a:spcPts val="0"/>
              </a:spcAft>
              <a:buClr>
                <a:srgbClr val="FF0000"/>
              </a:buClr>
              <a:buSzPts val="1400"/>
              <a:buChar char="■"/>
            </a:pPr>
            <a:r>
              <a:rPr lang="en">
                <a:solidFill>
                  <a:srgbClr val="222222"/>
                </a:solidFill>
                <a:highlight>
                  <a:srgbClr val="FFFFFF"/>
                </a:highlight>
              </a:rPr>
              <a:t>Means that with a large number of repeated samples, 95% of such calculated </a:t>
            </a:r>
            <a:r>
              <a:rPr b="1" lang="en">
                <a:solidFill>
                  <a:srgbClr val="222222"/>
                </a:solidFill>
                <a:highlight>
                  <a:srgbClr val="FFFFFF"/>
                </a:highlight>
              </a:rPr>
              <a:t>confidence intervals</a:t>
            </a:r>
            <a:r>
              <a:rPr lang="en">
                <a:solidFill>
                  <a:srgbClr val="222222"/>
                </a:solidFill>
                <a:highlight>
                  <a:srgbClr val="FFFFFF"/>
                </a:highlight>
              </a:rPr>
              <a:t> would include the true value of the parameter.</a:t>
            </a:r>
            <a:endParaRPr>
              <a:solidFill>
                <a:srgbClr val="222222"/>
              </a:solidFill>
              <a:highlight>
                <a:srgbClr val="FFFFFF"/>
              </a:highlight>
            </a:endParaRPr>
          </a:p>
          <a:p>
            <a:pPr indent="0" lvl="0" marL="914400" rtl="0" algn="l">
              <a:lnSpc>
                <a:spcPct val="115000"/>
              </a:lnSpc>
              <a:spcBef>
                <a:spcPts val="0"/>
              </a:spcBef>
              <a:spcAft>
                <a:spcPts val="0"/>
              </a:spcAft>
              <a:buNone/>
            </a:pPr>
            <a:r>
              <a:t/>
            </a:r>
            <a:endParaRPr b="1">
              <a:solidFill>
                <a:srgbClr val="FF0000"/>
              </a:solidFill>
              <a:highlight>
                <a:srgbClr val="FFFFFF"/>
              </a:highlight>
            </a:endParaRPr>
          </a:p>
          <a:p>
            <a:pPr indent="0" lvl="0" marL="1371600" rtl="0" algn="l">
              <a:lnSpc>
                <a:spcPct val="115000"/>
              </a:lnSpc>
              <a:spcBef>
                <a:spcPts val="0"/>
              </a:spcBef>
              <a:spcAft>
                <a:spcPts val="0"/>
              </a:spcAft>
              <a:buNone/>
            </a:pPr>
            <a:r>
              <a:t/>
            </a:r>
            <a:endParaRPr sz="1800">
              <a:highlight>
                <a:srgbClr val="FFFFFF"/>
              </a:highlight>
            </a:endParaRPr>
          </a:p>
          <a:p>
            <a:pPr indent="0" lvl="0" marL="914400" rtl="0" algn="l">
              <a:lnSpc>
                <a:spcPct val="115000"/>
              </a:lnSpc>
              <a:spcBef>
                <a:spcPts val="0"/>
              </a:spcBef>
              <a:spcAft>
                <a:spcPts val="0"/>
              </a:spcAft>
              <a:buNone/>
            </a:pPr>
            <a:r>
              <a:t/>
            </a:r>
            <a:endParaRPr sz="1800"/>
          </a:p>
          <a:p>
            <a:pPr indent="0" lvl="0" marL="0" rtl="0" algn="l">
              <a:lnSpc>
                <a:spcPct val="115000"/>
              </a:lnSpc>
              <a:spcBef>
                <a:spcPts val="3800"/>
              </a:spcBef>
              <a:spcAft>
                <a:spcPts val="3800"/>
              </a:spcAft>
              <a:buNone/>
            </a:pPr>
            <a:r>
              <a:t/>
            </a:r>
            <a:endParaRPr/>
          </a:p>
        </p:txBody>
      </p:sp>
      <p:sp>
        <p:nvSpPr>
          <p:cNvPr id="438" name="Google Shape;438;p63"/>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39" name="Google Shape;439;p63"/>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s short video gives an explanation of the concept of confidence intervals, with helpful diagrams and examples. &#10;A good follow-up to check understanding is the video: Confidence Intervals - a quiz to develop understanding. https://youtu.be/gvVD-xlY2Hc&#10;&#10;See https://creativemaths.net/videos/ for all of Dr Nic's videos organised by topic.&#10;&#10;Other videos about confidence intervals are:&#10;Calculating a confidence interval for a mean using a formula: https://youtu.be/s4SRdaTycaw&#10;Confidence Intervals using bootstrapping (channel members' special): https://youtu.be/B1h0K763R94&#10;Calculating a confidence interval for a mean using Excel: https://youtu.be/aKAXduMRifY" id="440" name="Google Shape;440;p63" title="Understanding Confidence Intervals: Statistics Help">
            <a:hlinkClick r:id="rId3"/>
          </p:cNvPr>
          <p:cNvPicPr preferRelativeResize="0"/>
          <p:nvPr/>
        </p:nvPicPr>
        <p:blipFill>
          <a:blip r:embed="rId4">
            <a:alphaModFix/>
          </a:blip>
          <a:stretch>
            <a:fillRect/>
          </a:stretch>
        </p:blipFill>
        <p:spPr>
          <a:xfrm>
            <a:off x="2680375" y="1987200"/>
            <a:ext cx="3996125" cy="299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4"/>
          <p:cNvSpPr txBox="1"/>
          <p:nvPr/>
        </p:nvSpPr>
        <p:spPr>
          <a:xfrm>
            <a:off x="697650" y="454775"/>
            <a:ext cx="85125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222222"/>
                </a:solidFill>
                <a:highlight>
                  <a:srgbClr val="FFFFFF"/>
                </a:highlight>
              </a:rPr>
              <a:t>Utilize Margin of Error</a:t>
            </a:r>
            <a:endParaRPr b="1">
              <a:solidFill>
                <a:srgbClr val="222222"/>
              </a:solidFill>
              <a:highlight>
                <a:srgbClr val="FFFFFF"/>
              </a:highlight>
            </a:endParaRPr>
          </a:p>
          <a:p>
            <a:pPr indent="-317500" lvl="2" marL="1371600" marR="152400" rtl="0" algn="l">
              <a:lnSpc>
                <a:spcPct val="115000"/>
              </a:lnSpc>
              <a:spcBef>
                <a:spcPts val="1000"/>
              </a:spcBef>
              <a:spcAft>
                <a:spcPts val="0"/>
              </a:spcAft>
              <a:buSzPts val="1400"/>
              <a:buChar char="■"/>
            </a:pPr>
            <a:r>
              <a:rPr lang="en">
                <a:highlight>
                  <a:srgbClr val="FFFFFF"/>
                </a:highlight>
              </a:rPr>
              <a:t>This tells us the larger the margin of error, the less confidence the Data Scientist has that the sample reflects the population.</a:t>
            </a:r>
            <a:endParaRPr>
              <a:highlight>
                <a:srgbClr val="FFFFFF"/>
              </a:highlight>
            </a:endParaRPr>
          </a:p>
          <a:p>
            <a:pPr indent="0" lvl="0" marL="914400" rtl="0" algn="l">
              <a:lnSpc>
                <a:spcPct val="115000"/>
              </a:lnSpc>
              <a:spcBef>
                <a:spcPts val="0"/>
              </a:spcBef>
              <a:spcAft>
                <a:spcPts val="0"/>
              </a:spcAft>
              <a:buNone/>
            </a:pPr>
            <a:r>
              <a:t/>
            </a:r>
            <a:endParaRPr/>
          </a:p>
          <a:p>
            <a:pPr indent="0" lvl="0" marL="0" rtl="0" algn="l">
              <a:lnSpc>
                <a:spcPct val="115000"/>
              </a:lnSpc>
              <a:spcBef>
                <a:spcPts val="3800"/>
              </a:spcBef>
              <a:spcAft>
                <a:spcPts val="3800"/>
              </a:spcAft>
              <a:buNone/>
            </a:pPr>
            <a:r>
              <a:t/>
            </a:r>
            <a:endParaRPr/>
          </a:p>
        </p:txBody>
      </p:sp>
      <p:sp>
        <p:nvSpPr>
          <p:cNvPr id="446" name="Google Shape;446;p64"/>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47" name="Google Shape;447;p64"/>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4"/>
          <p:cNvPicPr preferRelativeResize="0"/>
          <p:nvPr/>
        </p:nvPicPr>
        <p:blipFill>
          <a:blip r:embed="rId3">
            <a:alphaModFix/>
          </a:blip>
          <a:stretch>
            <a:fillRect/>
          </a:stretch>
        </p:blipFill>
        <p:spPr>
          <a:xfrm>
            <a:off x="161475" y="1910050"/>
            <a:ext cx="4776100" cy="3144950"/>
          </a:xfrm>
          <a:prstGeom prst="rect">
            <a:avLst/>
          </a:prstGeom>
          <a:noFill/>
          <a:ln>
            <a:noFill/>
          </a:ln>
        </p:spPr>
      </p:pic>
      <p:pic>
        <p:nvPicPr>
          <p:cNvPr id="449" name="Google Shape;449;p64"/>
          <p:cNvPicPr preferRelativeResize="0"/>
          <p:nvPr/>
        </p:nvPicPr>
        <p:blipFill>
          <a:blip r:embed="rId4">
            <a:alphaModFix/>
          </a:blip>
          <a:stretch>
            <a:fillRect/>
          </a:stretch>
        </p:blipFill>
        <p:spPr>
          <a:xfrm>
            <a:off x="5571986" y="1784475"/>
            <a:ext cx="3327989" cy="314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5"/>
          <p:cNvSpPr txBox="1"/>
          <p:nvPr/>
        </p:nvSpPr>
        <p:spPr>
          <a:xfrm>
            <a:off x="697650" y="454775"/>
            <a:ext cx="8512500" cy="72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b="1" lang="en">
                <a:solidFill>
                  <a:srgbClr val="FF0000"/>
                </a:solidFill>
                <a:highlight>
                  <a:srgbClr val="FFFFFF"/>
                </a:highlight>
              </a:rPr>
              <a:t>Frequentist Statistics</a:t>
            </a:r>
            <a:endParaRPr b="1">
              <a:solidFill>
                <a:srgbClr val="FF0000"/>
              </a:solidFill>
              <a:highlight>
                <a:srgbClr val="FFFFFF"/>
              </a:highlight>
            </a:endParaRPr>
          </a:p>
          <a:p>
            <a:pPr indent="-317500" lvl="1" marL="914400" rtl="0" algn="l">
              <a:lnSpc>
                <a:spcPct val="115000"/>
              </a:lnSpc>
              <a:spcBef>
                <a:spcPts val="1000"/>
              </a:spcBef>
              <a:spcAft>
                <a:spcPts val="0"/>
              </a:spcAft>
              <a:buClr>
                <a:srgbClr val="FF0000"/>
              </a:buClr>
              <a:buSzPts val="1400"/>
              <a:buChar char="○"/>
            </a:pPr>
            <a:r>
              <a:rPr b="1" lang="en">
                <a:solidFill>
                  <a:srgbClr val="222222"/>
                </a:solidFill>
                <a:highlight>
                  <a:srgbClr val="FFFFFF"/>
                </a:highlight>
              </a:rPr>
              <a:t>Utilize Margin of Error</a:t>
            </a:r>
            <a:endParaRPr b="1">
              <a:solidFill>
                <a:srgbClr val="222222"/>
              </a:solidFill>
              <a:highlight>
                <a:srgbClr val="FFFFFF"/>
              </a:highlight>
            </a:endParaRPr>
          </a:p>
          <a:p>
            <a:pPr indent="-317500" lvl="2" marL="1371600" marR="152400" rtl="0" algn="l">
              <a:lnSpc>
                <a:spcPct val="115000"/>
              </a:lnSpc>
              <a:spcBef>
                <a:spcPts val="1000"/>
              </a:spcBef>
              <a:spcAft>
                <a:spcPts val="0"/>
              </a:spcAft>
              <a:buSzPts val="1400"/>
              <a:buChar char="■"/>
            </a:pPr>
            <a:r>
              <a:rPr lang="en">
                <a:highlight>
                  <a:srgbClr val="FFFFFF"/>
                </a:highlight>
              </a:rPr>
              <a:t>This tells us the larger the margin of error, the less confidence the Data Scientist has that the sample reflects the population.</a:t>
            </a:r>
            <a:endParaRPr>
              <a:highlight>
                <a:srgbClr val="FFFFFF"/>
              </a:highlight>
            </a:endParaRPr>
          </a:p>
          <a:p>
            <a:pPr indent="0" lvl="0" marL="914400" rtl="0" algn="l">
              <a:lnSpc>
                <a:spcPct val="115000"/>
              </a:lnSpc>
              <a:spcBef>
                <a:spcPts val="0"/>
              </a:spcBef>
              <a:spcAft>
                <a:spcPts val="0"/>
              </a:spcAft>
              <a:buNone/>
            </a:pPr>
            <a:r>
              <a:t/>
            </a:r>
            <a:endParaRPr/>
          </a:p>
          <a:p>
            <a:pPr indent="0" lvl="0" marL="0" rtl="0" algn="l">
              <a:lnSpc>
                <a:spcPct val="115000"/>
              </a:lnSpc>
              <a:spcBef>
                <a:spcPts val="3800"/>
              </a:spcBef>
              <a:spcAft>
                <a:spcPts val="3800"/>
              </a:spcAft>
              <a:buNone/>
            </a:pPr>
            <a:r>
              <a:t/>
            </a:r>
            <a:endParaRPr/>
          </a:p>
        </p:txBody>
      </p:sp>
      <p:sp>
        <p:nvSpPr>
          <p:cNvPr id="455" name="Google Shape;455;p65"/>
          <p:cNvSpPr txBox="1"/>
          <p:nvPr/>
        </p:nvSpPr>
        <p:spPr>
          <a:xfrm>
            <a:off x="0" y="-51100"/>
            <a:ext cx="8512500" cy="570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solidFill>
                  <a:srgbClr val="FF0000"/>
                </a:solidFill>
                <a:highlight>
                  <a:schemeClr val="dk1"/>
                </a:highlight>
              </a:rPr>
              <a:t>Probability </a:t>
            </a:r>
            <a:r>
              <a:rPr lang="en" sz="1600">
                <a:highlight>
                  <a:schemeClr val="dk1"/>
                </a:highlight>
              </a:rPr>
              <a:t>- </a:t>
            </a:r>
            <a:r>
              <a:rPr b="1" lang="en">
                <a:solidFill>
                  <a:srgbClr val="333333"/>
                </a:solidFill>
                <a:highlight>
                  <a:srgbClr val="FFFFFF"/>
                </a:highlight>
              </a:rPr>
              <a:t> The mathematical possibility and/or likelihood of event happening</a:t>
            </a:r>
            <a:endParaRPr b="1"/>
          </a:p>
        </p:txBody>
      </p:sp>
      <p:sp>
        <p:nvSpPr>
          <p:cNvPr id="456" name="Google Shape;456;p65"/>
          <p:cNvSpPr/>
          <p:nvPr/>
        </p:nvSpPr>
        <p:spPr>
          <a:xfrm>
            <a:off x="512050" y="4363975"/>
            <a:ext cx="983100" cy="49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s video explores the relationship between confidence level and margin of error." id="457" name="Google Shape;457;p65" title="Confidence Level and Margin of Error">
            <a:hlinkClick r:id="rId3"/>
          </p:cNvPr>
          <p:cNvPicPr preferRelativeResize="0"/>
          <p:nvPr/>
        </p:nvPicPr>
        <p:blipFill>
          <a:blip r:embed="rId4">
            <a:alphaModFix/>
          </a:blip>
          <a:stretch>
            <a:fillRect/>
          </a:stretch>
        </p:blipFill>
        <p:spPr>
          <a:xfrm>
            <a:off x="1759000" y="1864725"/>
            <a:ext cx="4229975" cy="317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